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4"/>
  </p:sldMasterIdLst>
  <p:notesMasterIdLst>
    <p:notesMasterId r:id="rId47"/>
  </p:notesMasterIdLst>
  <p:sldIdLst>
    <p:sldId id="256" r:id="rId5"/>
    <p:sldId id="272" r:id="rId6"/>
    <p:sldId id="271" r:id="rId7"/>
    <p:sldId id="258" r:id="rId8"/>
    <p:sldId id="737" r:id="rId9"/>
    <p:sldId id="750" r:id="rId10"/>
    <p:sldId id="751" r:id="rId11"/>
    <p:sldId id="581" r:id="rId12"/>
    <p:sldId id="582" r:id="rId13"/>
    <p:sldId id="280" r:id="rId14"/>
    <p:sldId id="588" r:id="rId15"/>
    <p:sldId id="753" r:id="rId16"/>
    <p:sldId id="590" r:id="rId17"/>
    <p:sldId id="591" r:id="rId18"/>
    <p:sldId id="260" r:id="rId19"/>
    <p:sldId id="598" r:id="rId20"/>
    <p:sldId id="263" r:id="rId21"/>
    <p:sldId id="262" r:id="rId22"/>
    <p:sldId id="752" r:id="rId23"/>
    <p:sldId id="267" r:id="rId24"/>
    <p:sldId id="741" r:id="rId25"/>
    <p:sldId id="742" r:id="rId26"/>
    <p:sldId id="268" r:id="rId27"/>
    <p:sldId id="755" r:id="rId28"/>
    <p:sldId id="759" r:id="rId29"/>
    <p:sldId id="273" r:id="rId30"/>
    <p:sldId id="269" r:id="rId31"/>
    <p:sldId id="274" r:id="rId32"/>
    <p:sldId id="275" r:id="rId33"/>
    <p:sldId id="748" r:id="rId34"/>
    <p:sldId id="756" r:id="rId35"/>
    <p:sldId id="276" r:id="rId36"/>
    <p:sldId id="743" r:id="rId37"/>
    <p:sldId id="757" r:id="rId38"/>
    <p:sldId id="744" r:id="rId39"/>
    <p:sldId id="745" r:id="rId40"/>
    <p:sldId id="746" r:id="rId41"/>
    <p:sldId id="758" r:id="rId42"/>
    <p:sldId id="283" r:id="rId43"/>
    <p:sldId id="760" r:id="rId44"/>
    <p:sldId id="567" r:id="rId45"/>
    <p:sldId id="761" r:id="rId46"/>
  </p:sldIdLst>
  <p:sldSz cx="12192000" cy="6858000"/>
  <p:notesSz cx="6858000" cy="9144000"/>
  <p:defaultTex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6C1A12CA-A84F-4099-A360-F4EDEEA7A2E9}">
          <p14:sldIdLst>
            <p14:sldId id="256"/>
            <p14:sldId id="272"/>
            <p14:sldId id="271"/>
          </p14:sldIdLst>
        </p14:section>
        <p14:section name="Standard Training" id="{B6DFD631-F633-4009-ACD5-CEB20D3D507B}">
          <p14:sldIdLst>
            <p14:sldId id="258"/>
            <p14:sldId id="737"/>
            <p14:sldId id="750"/>
            <p14:sldId id="751"/>
            <p14:sldId id="581"/>
            <p14:sldId id="582"/>
            <p14:sldId id="280"/>
            <p14:sldId id="588"/>
            <p14:sldId id="753"/>
            <p14:sldId id="590"/>
            <p14:sldId id="591"/>
            <p14:sldId id="260"/>
            <p14:sldId id="598"/>
          </p14:sldIdLst>
        </p14:section>
        <p14:section name="Few-shot Training" id="{8B454E03-62BA-4567-8B6E-C125EB2AE450}">
          <p14:sldIdLst>
            <p14:sldId id="263"/>
            <p14:sldId id="262"/>
            <p14:sldId id="752"/>
            <p14:sldId id="267"/>
            <p14:sldId id="741"/>
            <p14:sldId id="742"/>
            <p14:sldId id="268"/>
            <p14:sldId id="755"/>
            <p14:sldId id="759"/>
          </p14:sldIdLst>
        </p14:section>
        <p14:section name="Models &amp; Algorithms" id="{D39D93FC-C684-4170-95F1-17C93960696B}">
          <p14:sldIdLst>
            <p14:sldId id="273"/>
            <p14:sldId id="269"/>
            <p14:sldId id="274"/>
            <p14:sldId id="275"/>
            <p14:sldId id="748"/>
            <p14:sldId id="756"/>
            <p14:sldId id="276"/>
            <p14:sldId id="743"/>
            <p14:sldId id="757"/>
            <p14:sldId id="744"/>
            <p14:sldId id="745"/>
            <p14:sldId id="746"/>
            <p14:sldId id="758"/>
            <p14:sldId id="283"/>
            <p14:sldId id="760"/>
            <p14:sldId id="567"/>
            <p14:sldId id="761"/>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ew, Zachary D" initials="NZD" lastIdx="2" clrIdx="0">
    <p:extLst>
      <p:ext uri="{19B8F6BF-5375-455C-9EA6-DF929625EA0E}">
        <p15:presenceInfo xmlns:p15="http://schemas.microsoft.com/office/powerpoint/2012/main" userId="S::zachary.new@pnnl.gov::84f9e1ae-642e-414f-87a5-1906921f3d4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94FC67-BD1F-4024-A4D5-83BF8CEBD76A}" v="3" dt="2020-10-19T23:30:40.512"/>
    <p1510:client id="{4DDA796B-FB8E-478E-936F-DD10EA65DAC6}" v="12" vWet="13" dt="2020-10-19T22:34:52.612"/>
    <p1510:client id="{5C29B48D-C8D5-4D19-B2A3-7126BBE02273}" v="125" dt="2020-10-20T00:32:19.517"/>
    <p1510:client id="{6CDB1B1C-D5AD-498A-9365-43B8F9B25609}" v="176" dt="2020-10-19T23:51:46.885"/>
    <p1510:client id="{84882731-885F-E04E-AFC1-ED3F60EE9EE6}" v="645" dt="2020-10-20T15:00:47.159"/>
    <p1510:client id="{B31F4F3C-A787-AB4F-891E-3DC81FD694CC}" v="5960" dt="2020-10-20T01:04:21.776"/>
    <p1510:client id="{B9B69601-A10F-47CD-94CA-5D5FCE818FBC}" v="1605" dt="2020-10-20T01:34:22.511"/>
    <p1510:client id="{F87647AB-2D62-43A5-8BDA-18DAAFB67660}" v="152" dt="2020-10-20T01:44:54.2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D794C709-1357-4730-8BAE-5767BDA604A9}"/>
    <pc:docChg chg="modSld">
      <pc:chgData name="" userId="" providerId="" clId="Web-{D794C709-1357-4730-8BAE-5767BDA604A9}" dt="2020-10-19T14:56:27.212" v="17" actId="20577"/>
      <pc:docMkLst>
        <pc:docMk/>
      </pc:docMkLst>
      <pc:sldChg chg="modSp">
        <pc:chgData name="" userId="" providerId="" clId="Web-{D794C709-1357-4730-8BAE-5767BDA604A9}" dt="2020-10-19T14:56:27.212" v="17" actId="20577"/>
        <pc:sldMkLst>
          <pc:docMk/>
          <pc:sldMk cId="2647395222" sldId="275"/>
        </pc:sldMkLst>
        <pc:spChg chg="mod">
          <ac:chgData name="" userId="" providerId="" clId="Web-{D794C709-1357-4730-8BAE-5767BDA604A9}" dt="2020-10-19T14:46:11.880" v="0" actId="20577"/>
          <ac:spMkLst>
            <pc:docMk/>
            <pc:sldMk cId="2647395222" sldId="275"/>
            <ac:spMk id="2" creationId="{9BD936AB-04D5-4129-9896-8B8A34116DB3}"/>
          </ac:spMkLst>
        </pc:spChg>
        <pc:spChg chg="mod">
          <ac:chgData name="" userId="" providerId="" clId="Web-{D794C709-1357-4730-8BAE-5767BDA604A9}" dt="2020-10-19T14:56:27.212" v="17" actId="20577"/>
          <ac:spMkLst>
            <pc:docMk/>
            <pc:sldMk cId="2647395222" sldId="275"/>
            <ac:spMk id="3" creationId="{4B8C6B71-A5A5-425C-BC8D-1FE5EA340121}"/>
          </ac:spMkLst>
        </pc:spChg>
      </pc:sldChg>
      <pc:sldChg chg="modSp">
        <pc:chgData name="" userId="" providerId="" clId="Web-{D794C709-1357-4730-8BAE-5767BDA604A9}" dt="2020-10-19T14:46:17.255" v="1" actId="20577"/>
        <pc:sldMkLst>
          <pc:docMk/>
          <pc:sldMk cId="403713782" sldId="748"/>
        </pc:sldMkLst>
        <pc:spChg chg="mod">
          <ac:chgData name="" userId="" providerId="" clId="Web-{D794C709-1357-4730-8BAE-5767BDA604A9}" dt="2020-10-19T14:46:17.255" v="1" actId="20577"/>
          <ac:spMkLst>
            <pc:docMk/>
            <pc:sldMk cId="403713782" sldId="748"/>
            <ac:spMk id="2" creationId="{9BD936AB-04D5-4129-9896-8B8A34116DB3}"/>
          </ac:spMkLst>
        </pc:spChg>
      </pc:sldChg>
    </pc:docChg>
  </pc:docChgLst>
  <pc:docChgLst>
    <pc:chgData clId="Web-{4DDA796B-FB8E-478E-936F-DD10EA65DAC6}"/>
    <pc:docChg chg="modSld">
      <pc:chgData name="" userId="" providerId="" clId="Web-{4DDA796B-FB8E-478E-936F-DD10EA65DAC6}" dt="2020-10-19T22:34:52.050" v="445" actId="20577"/>
      <pc:docMkLst>
        <pc:docMk/>
      </pc:docMkLst>
      <pc:sldChg chg="modSp modNotes">
        <pc:chgData name="" userId="" providerId="" clId="Web-{4DDA796B-FB8E-478E-936F-DD10EA65DAC6}" dt="2020-10-19T22:34:52.050" v="445" actId="20577"/>
        <pc:sldMkLst>
          <pc:docMk/>
          <pc:sldMk cId="698844651" sldId="274"/>
        </pc:sldMkLst>
        <pc:spChg chg="mod">
          <ac:chgData name="" userId="" providerId="" clId="Web-{4DDA796B-FB8E-478E-936F-DD10EA65DAC6}" dt="2020-10-19T22:34:52.050" v="445" actId="20577"/>
          <ac:spMkLst>
            <pc:docMk/>
            <pc:sldMk cId="698844651" sldId="274"/>
            <ac:spMk id="4" creationId="{8E8FA142-F6E3-4E85-B8CC-DD74D6955DA8}"/>
          </ac:spMkLst>
        </pc:spChg>
      </pc:sldChg>
      <pc:sldChg chg="modNotes">
        <pc:chgData name="" userId="" providerId="" clId="Web-{4DDA796B-FB8E-478E-936F-DD10EA65DAC6}" dt="2020-10-19T22:33:15.136" v="405"/>
        <pc:sldMkLst>
          <pc:docMk/>
          <pc:sldMk cId="2647395222" sldId="275"/>
        </pc:sldMkLst>
      </pc:sldChg>
      <pc:sldChg chg="modNotes">
        <pc:chgData name="" userId="" providerId="" clId="Web-{4DDA796B-FB8E-478E-936F-DD10EA65DAC6}" dt="2020-10-19T22:32:53.322" v="404"/>
        <pc:sldMkLst>
          <pc:docMk/>
          <pc:sldMk cId="1181093871" sldId="276"/>
        </pc:sldMkLst>
      </pc:sldChg>
      <pc:sldChg chg="modNotes">
        <pc:chgData name="" userId="" providerId="" clId="Web-{4DDA796B-FB8E-478E-936F-DD10EA65DAC6}" dt="2020-10-19T22:32:44.837" v="402"/>
        <pc:sldMkLst>
          <pc:docMk/>
          <pc:sldMk cId="3137617453" sldId="743"/>
        </pc:sldMkLst>
      </pc:sldChg>
      <pc:sldChg chg="modNotes">
        <pc:chgData name="" userId="" providerId="" clId="Web-{4DDA796B-FB8E-478E-936F-DD10EA65DAC6}" dt="2020-10-19T22:32:33.445" v="400"/>
        <pc:sldMkLst>
          <pc:docMk/>
          <pc:sldMk cId="3482681734" sldId="744"/>
        </pc:sldMkLst>
      </pc:sldChg>
      <pc:sldChg chg="modNotes">
        <pc:chgData name="" userId="" providerId="" clId="Web-{4DDA796B-FB8E-478E-936F-DD10EA65DAC6}" dt="2020-10-19T22:33:52.998" v="428"/>
        <pc:sldMkLst>
          <pc:docMk/>
          <pc:sldMk cId="2308340342" sldId="745"/>
        </pc:sldMkLst>
      </pc:sldChg>
      <pc:sldChg chg="modNotes">
        <pc:chgData name="" userId="" providerId="" clId="Web-{4DDA796B-FB8E-478E-936F-DD10EA65DAC6}" dt="2020-10-19T22:34:11.703" v="441"/>
        <pc:sldMkLst>
          <pc:docMk/>
          <pc:sldMk cId="2132277249" sldId="746"/>
        </pc:sldMkLst>
      </pc:sldChg>
    </pc:docChg>
  </pc:docChgLst>
  <pc:docChgLst>
    <pc:chgData clId="Web-{1A94FC67-BD1F-4024-A4D5-83BF8CEBD76A}"/>
    <pc:docChg chg="modSld">
      <pc:chgData name="" userId="" providerId="" clId="Web-{1A94FC67-BD1F-4024-A4D5-83BF8CEBD76A}" dt="2020-10-19T23:30:40.512" v="2" actId="20577"/>
      <pc:docMkLst>
        <pc:docMk/>
      </pc:docMkLst>
      <pc:sldChg chg="modSp">
        <pc:chgData name="" userId="" providerId="" clId="Web-{1A94FC67-BD1F-4024-A4D5-83BF8CEBD76A}" dt="2020-10-19T23:30:40.512" v="2" actId="20577"/>
        <pc:sldMkLst>
          <pc:docMk/>
          <pc:sldMk cId="698844651" sldId="274"/>
        </pc:sldMkLst>
        <pc:spChg chg="mod">
          <ac:chgData name="" userId="" providerId="" clId="Web-{1A94FC67-BD1F-4024-A4D5-83BF8CEBD76A}" dt="2020-10-19T23:30:40.512" v="2" actId="20577"/>
          <ac:spMkLst>
            <pc:docMk/>
            <pc:sldMk cId="698844651" sldId="274"/>
            <ac:spMk id="4" creationId="{8E8FA142-F6E3-4E85-B8CC-DD74D6955DA8}"/>
          </ac:spMkLst>
        </pc:spChg>
      </pc:sldChg>
    </pc:docChg>
  </pc:docChgLst>
  <pc:docChgLst>
    <pc:chgData clId="Web-{F3E36996-E7DB-4958-9F3E-D600729440FB}"/>
    <pc:docChg chg="modSld">
      <pc:chgData name="" userId="" providerId="" clId="Web-{F3E36996-E7DB-4958-9F3E-D600729440FB}" dt="2020-10-16T14:29:03.769" v="633" actId="20577"/>
      <pc:docMkLst>
        <pc:docMk/>
      </pc:docMkLst>
      <pc:sldChg chg="modSp">
        <pc:chgData name="" userId="" providerId="" clId="Web-{F3E36996-E7DB-4958-9F3E-D600729440FB}" dt="2020-10-16T14:29:03.769" v="633" actId="20577"/>
        <pc:sldMkLst>
          <pc:docMk/>
          <pc:sldMk cId="2647395222" sldId="275"/>
        </pc:sldMkLst>
        <pc:spChg chg="mod">
          <ac:chgData name="" userId="" providerId="" clId="Web-{F3E36996-E7DB-4958-9F3E-D600729440FB}" dt="2020-10-16T14:29:03.769" v="633" actId="20577"/>
          <ac:spMkLst>
            <pc:docMk/>
            <pc:sldMk cId="2647395222" sldId="275"/>
            <ac:spMk id="3" creationId="{4B8C6B71-A5A5-425C-BC8D-1FE5EA340121}"/>
          </ac:spMkLst>
        </pc:spChg>
      </pc:sldChg>
    </pc:docChg>
  </pc:docChgLst>
  <pc:docChgLst>
    <pc:chgData clId="Web-{A957754C-FA42-C43C-D538-ECD048DC4CA6}"/>
    <pc:docChg chg="modSld">
      <pc:chgData name="" userId="" providerId="" clId="Web-{A957754C-FA42-C43C-D538-ECD048DC4CA6}" dt="2020-10-16T17:30:28.871" v="94" actId="20577"/>
      <pc:docMkLst>
        <pc:docMk/>
      </pc:docMkLst>
      <pc:sldChg chg="modSp">
        <pc:chgData name="" userId="" providerId="" clId="Web-{A957754C-FA42-C43C-D538-ECD048DC4CA6}" dt="2020-10-16T17:30:28.871" v="94" actId="20577"/>
        <pc:sldMkLst>
          <pc:docMk/>
          <pc:sldMk cId="3775173936" sldId="285"/>
        </pc:sldMkLst>
        <pc:spChg chg="mod">
          <ac:chgData name="" userId="" providerId="" clId="Web-{A957754C-FA42-C43C-D538-ECD048DC4CA6}" dt="2020-10-16T17:30:28.871" v="94" actId="20577"/>
          <ac:spMkLst>
            <pc:docMk/>
            <pc:sldMk cId="3775173936" sldId="285"/>
            <ac:spMk id="3" creationId="{E44ECE93-EDFA-47D6-A7AA-F379853C8878}"/>
          </ac:spMkLst>
        </pc:spChg>
      </pc:sldChg>
    </pc:docChg>
  </pc:docChgLst>
  <pc:docChgLst>
    <pc:chgData clId="Web-{75B1D9E2-7ECB-4529-B8EE-C81CC21B13A0}"/>
    <pc:docChg chg="addSld delSld modSld modSection">
      <pc:chgData name="" userId="" providerId="" clId="Web-{75B1D9E2-7ECB-4529-B8EE-C81CC21B13A0}" dt="2020-10-18T20:09:55.093" v="54" actId="20577"/>
      <pc:docMkLst>
        <pc:docMk/>
      </pc:docMkLst>
      <pc:sldChg chg="modSp">
        <pc:chgData name="" userId="" providerId="" clId="Web-{75B1D9E2-7ECB-4529-B8EE-C81CC21B13A0}" dt="2020-10-18T20:09:55.093" v="54" actId="20577"/>
        <pc:sldMkLst>
          <pc:docMk/>
          <pc:sldMk cId="3775173936" sldId="285"/>
        </pc:sldMkLst>
        <pc:spChg chg="mod">
          <ac:chgData name="" userId="" providerId="" clId="Web-{75B1D9E2-7ECB-4529-B8EE-C81CC21B13A0}" dt="2020-10-18T20:09:55.093" v="54" actId="20577"/>
          <ac:spMkLst>
            <pc:docMk/>
            <pc:sldMk cId="3775173936" sldId="285"/>
            <ac:spMk id="3" creationId="{E44ECE93-EDFA-47D6-A7AA-F379853C8878}"/>
          </ac:spMkLst>
        </pc:spChg>
      </pc:sldChg>
      <pc:sldChg chg="addSp delSp modSp del">
        <pc:chgData name="" userId="" providerId="" clId="Web-{75B1D9E2-7ECB-4529-B8EE-C81CC21B13A0}" dt="2020-10-18T20:06:37.779" v="53"/>
        <pc:sldMkLst>
          <pc:docMk/>
          <pc:sldMk cId="2285643986" sldId="286"/>
        </pc:sldMkLst>
        <pc:spChg chg="mod">
          <ac:chgData name="" userId="" providerId="" clId="Web-{75B1D9E2-7ECB-4529-B8EE-C81CC21B13A0}" dt="2020-10-18T20:05:44.337" v="51" actId="14100"/>
          <ac:spMkLst>
            <pc:docMk/>
            <pc:sldMk cId="2285643986" sldId="286"/>
            <ac:spMk id="3" creationId="{E44ECE93-EDFA-47D6-A7AA-F379853C8878}"/>
          </ac:spMkLst>
        </pc:spChg>
        <pc:picChg chg="add del mod">
          <ac:chgData name="" userId="" providerId="" clId="Web-{75B1D9E2-7ECB-4529-B8EE-C81CC21B13A0}" dt="2020-10-18T20:02:31.382" v="4"/>
          <ac:picMkLst>
            <pc:docMk/>
            <pc:sldMk cId="2285643986" sldId="286"/>
            <ac:picMk id="4" creationId="{2C3B46CF-6AB6-41CD-A9B5-0DABC5687206}"/>
          </ac:picMkLst>
        </pc:picChg>
        <pc:picChg chg="add del mod">
          <ac:chgData name="" userId="" providerId="" clId="Web-{75B1D9E2-7ECB-4529-B8EE-C81CC21B13A0}" dt="2020-10-18T20:02:43.414" v="6"/>
          <ac:picMkLst>
            <pc:docMk/>
            <pc:sldMk cId="2285643986" sldId="286"/>
            <ac:picMk id="5" creationId="{AD66960E-BA2B-4137-B636-ADF757D7390A}"/>
          </ac:picMkLst>
        </pc:picChg>
        <pc:picChg chg="add mod">
          <ac:chgData name="" userId="" providerId="" clId="Web-{75B1D9E2-7ECB-4529-B8EE-C81CC21B13A0}" dt="2020-10-18T20:04:27.439" v="32" actId="1076"/>
          <ac:picMkLst>
            <pc:docMk/>
            <pc:sldMk cId="2285643986" sldId="286"/>
            <ac:picMk id="6" creationId="{035F3B9F-DD0A-4E2F-BB5F-41284BAEEB0C}"/>
          </ac:picMkLst>
        </pc:picChg>
        <pc:picChg chg="add mod">
          <ac:chgData name="" userId="" providerId="" clId="Web-{75B1D9E2-7ECB-4529-B8EE-C81CC21B13A0}" dt="2020-10-18T20:04:18.766" v="29" actId="1076"/>
          <ac:picMkLst>
            <pc:docMk/>
            <pc:sldMk cId="2285643986" sldId="286"/>
            <ac:picMk id="7" creationId="{66BF8F83-6C04-4C4F-8FAB-C71844890B60}"/>
          </ac:picMkLst>
        </pc:picChg>
        <pc:picChg chg="add mod">
          <ac:chgData name="" userId="" providerId="" clId="Web-{75B1D9E2-7ECB-4529-B8EE-C81CC21B13A0}" dt="2020-10-18T20:04:27.455" v="33" actId="1076"/>
          <ac:picMkLst>
            <pc:docMk/>
            <pc:sldMk cId="2285643986" sldId="286"/>
            <ac:picMk id="8" creationId="{298D534C-2F93-4681-9035-C2BDD88FBF85}"/>
          </ac:picMkLst>
        </pc:picChg>
        <pc:picChg chg="add mod">
          <ac:chgData name="" userId="" providerId="" clId="Web-{75B1D9E2-7ECB-4529-B8EE-C81CC21B13A0}" dt="2020-10-18T20:04:36.674" v="35" actId="1076"/>
          <ac:picMkLst>
            <pc:docMk/>
            <pc:sldMk cId="2285643986" sldId="286"/>
            <ac:picMk id="9" creationId="{6A940ECE-6E1E-4DD2-BE1C-D97404F53F2A}"/>
          </ac:picMkLst>
        </pc:picChg>
      </pc:sldChg>
      <pc:sldChg chg="add replId">
        <pc:chgData name="" userId="" providerId="" clId="Web-{75B1D9E2-7ECB-4529-B8EE-C81CC21B13A0}" dt="2020-10-18T20:06:25.215" v="52"/>
        <pc:sldMkLst>
          <pc:docMk/>
          <pc:sldMk cId="2462978734" sldId="749"/>
        </pc:sldMkLst>
      </pc:sldChg>
    </pc:docChg>
  </pc:docChgLst>
  <pc:docChgLst>
    <pc:chgData clId="Web-{243059DA-66BD-4979-BD63-C60ECF71A65C}"/>
    <pc:docChg chg="modSld">
      <pc:chgData name="" userId="" providerId="" clId="Web-{243059DA-66BD-4979-BD63-C60ECF71A65C}" dt="2020-10-16T23:39:30.034" v="8" actId="20577"/>
      <pc:docMkLst>
        <pc:docMk/>
      </pc:docMkLst>
      <pc:sldChg chg="modSp">
        <pc:chgData name="" userId="" providerId="" clId="Web-{243059DA-66BD-4979-BD63-C60ECF71A65C}" dt="2020-10-16T23:39:19.831" v="4" actId="20577"/>
        <pc:sldMkLst>
          <pc:docMk/>
          <pc:sldMk cId="3482681734" sldId="744"/>
        </pc:sldMkLst>
        <pc:spChg chg="mod">
          <ac:chgData name="" userId="" providerId="" clId="Web-{243059DA-66BD-4979-BD63-C60ECF71A65C}" dt="2020-10-16T23:39:19.831" v="4" actId="20577"/>
          <ac:spMkLst>
            <pc:docMk/>
            <pc:sldMk cId="3482681734" sldId="744"/>
            <ac:spMk id="4" creationId="{4E4E5F5E-3339-455A-8929-058EFF328E22}"/>
          </ac:spMkLst>
        </pc:spChg>
      </pc:sldChg>
      <pc:sldChg chg="modSp">
        <pc:chgData name="" userId="" providerId="" clId="Web-{243059DA-66BD-4979-BD63-C60ECF71A65C}" dt="2020-10-16T23:39:30.034" v="8" actId="20577"/>
        <pc:sldMkLst>
          <pc:docMk/>
          <pc:sldMk cId="2308340342" sldId="745"/>
        </pc:sldMkLst>
        <pc:spChg chg="mod">
          <ac:chgData name="" userId="" providerId="" clId="Web-{243059DA-66BD-4979-BD63-C60ECF71A65C}" dt="2020-10-16T23:39:30.034" v="8" actId="20577"/>
          <ac:spMkLst>
            <pc:docMk/>
            <pc:sldMk cId="2308340342" sldId="745"/>
            <ac:spMk id="4" creationId="{4E4E5F5E-3339-455A-8929-058EFF328E22}"/>
          </ac:spMkLst>
        </pc:spChg>
      </pc:sldChg>
      <pc:sldChg chg="addSp delSp modSp">
        <pc:chgData name="" userId="" providerId="" clId="Web-{243059DA-66BD-4979-BD63-C60ECF71A65C}" dt="2020-10-16T23:33:20.198" v="0"/>
        <pc:sldMkLst>
          <pc:docMk/>
          <pc:sldMk cId="403713782" sldId="748"/>
        </pc:sldMkLst>
        <pc:spChg chg="del">
          <ac:chgData name="" userId="" providerId="" clId="Web-{243059DA-66BD-4979-BD63-C60ECF71A65C}" dt="2020-10-16T23:33:20.198" v="0"/>
          <ac:spMkLst>
            <pc:docMk/>
            <pc:sldMk cId="403713782" sldId="748"/>
            <ac:spMk id="5" creationId="{29F40463-420F-4BA8-BB76-FF7F3655EE37}"/>
          </ac:spMkLst>
        </pc:spChg>
        <pc:picChg chg="add mod ord">
          <ac:chgData name="" userId="" providerId="" clId="Web-{243059DA-66BD-4979-BD63-C60ECF71A65C}" dt="2020-10-16T23:33:20.198" v="0"/>
          <ac:picMkLst>
            <pc:docMk/>
            <pc:sldMk cId="403713782" sldId="748"/>
            <ac:picMk id="3" creationId="{E7E5FD83-E3BD-499A-94B3-61EE9ACEA9BC}"/>
          </ac:picMkLst>
        </pc:picChg>
      </pc:sldChg>
    </pc:docChg>
  </pc:docChgLst>
  <pc:docChgLst>
    <pc:chgData clId="Web-{85DE1F06-6891-4B2F-8E98-606FFC7A5C8A}"/>
    <pc:docChg chg="addSld delSld modSld modSection">
      <pc:chgData name="" userId="" providerId="" clId="Web-{85DE1F06-6891-4B2F-8E98-606FFC7A5C8A}" dt="2020-10-16T15:34:07.853" v="1317" actId="20577"/>
      <pc:docMkLst>
        <pc:docMk/>
      </pc:docMkLst>
      <pc:sldChg chg="del">
        <pc:chgData name="" userId="" providerId="" clId="Web-{85DE1F06-6891-4B2F-8E98-606FFC7A5C8A}" dt="2020-10-16T15:18:21.524" v="949"/>
        <pc:sldMkLst>
          <pc:docMk/>
          <pc:sldMk cId="3225238007" sldId="279"/>
        </pc:sldMkLst>
      </pc:sldChg>
      <pc:sldChg chg="del">
        <pc:chgData name="" userId="" providerId="" clId="Web-{85DE1F06-6891-4B2F-8E98-606FFC7A5C8A}" dt="2020-10-16T14:33:34.647" v="4"/>
        <pc:sldMkLst>
          <pc:docMk/>
          <pc:sldMk cId="1778070582" sldId="281"/>
        </pc:sldMkLst>
      </pc:sldChg>
      <pc:sldChg chg="del">
        <pc:chgData name="" userId="" providerId="" clId="Web-{85DE1F06-6891-4B2F-8E98-606FFC7A5C8A}" dt="2020-10-16T15:00:22.367" v="594"/>
        <pc:sldMkLst>
          <pc:docMk/>
          <pc:sldMk cId="2375836448" sldId="282"/>
        </pc:sldMkLst>
      </pc:sldChg>
      <pc:sldChg chg="modSp add replId">
        <pc:chgData name="" userId="" providerId="" clId="Web-{85DE1F06-6891-4B2F-8E98-606FFC7A5C8A}" dt="2020-10-16T15:02:11.508" v="704" actId="20577"/>
        <pc:sldMkLst>
          <pc:docMk/>
          <pc:sldMk cId="3482681734" sldId="744"/>
        </pc:sldMkLst>
        <pc:spChg chg="mod">
          <ac:chgData name="" userId="" providerId="" clId="Web-{85DE1F06-6891-4B2F-8E98-606FFC7A5C8A}" dt="2020-10-16T14:33:29.459" v="1" actId="20577"/>
          <ac:spMkLst>
            <pc:docMk/>
            <pc:sldMk cId="3482681734" sldId="744"/>
            <ac:spMk id="2" creationId="{9BD936AB-04D5-4129-9896-8B8A34116DB3}"/>
          </ac:spMkLst>
        </pc:spChg>
        <pc:spChg chg="mod">
          <ac:chgData name="" userId="" providerId="" clId="Web-{85DE1F06-6891-4B2F-8E98-606FFC7A5C8A}" dt="2020-10-16T15:02:11.508" v="704" actId="20577"/>
          <ac:spMkLst>
            <pc:docMk/>
            <pc:sldMk cId="3482681734" sldId="744"/>
            <ac:spMk id="4" creationId="{4E4E5F5E-3339-455A-8929-058EFF328E22}"/>
          </ac:spMkLst>
        </pc:spChg>
      </pc:sldChg>
      <pc:sldChg chg="modSp add replId">
        <pc:chgData name="" userId="" providerId="" clId="Web-{85DE1F06-6891-4B2F-8E98-606FFC7A5C8A}" dt="2020-10-16T15:12:15.586" v="947" actId="20577"/>
        <pc:sldMkLst>
          <pc:docMk/>
          <pc:sldMk cId="2308340342" sldId="745"/>
        </pc:sldMkLst>
        <pc:spChg chg="mod">
          <ac:chgData name="" userId="" providerId="" clId="Web-{85DE1F06-6891-4B2F-8E98-606FFC7A5C8A}" dt="2020-10-16T15:00:28.445" v="598" actId="20577"/>
          <ac:spMkLst>
            <pc:docMk/>
            <pc:sldMk cId="2308340342" sldId="745"/>
            <ac:spMk id="2" creationId="{9BD936AB-04D5-4129-9896-8B8A34116DB3}"/>
          </ac:spMkLst>
        </pc:spChg>
        <pc:spChg chg="mod">
          <ac:chgData name="" userId="" providerId="" clId="Web-{85DE1F06-6891-4B2F-8E98-606FFC7A5C8A}" dt="2020-10-16T15:12:15.586" v="947" actId="20577"/>
          <ac:spMkLst>
            <pc:docMk/>
            <pc:sldMk cId="2308340342" sldId="745"/>
            <ac:spMk id="4" creationId="{4E4E5F5E-3339-455A-8929-058EFF328E22}"/>
          </ac:spMkLst>
        </pc:spChg>
      </pc:sldChg>
      <pc:sldChg chg="modSp add replId">
        <pc:chgData name="" userId="" providerId="" clId="Web-{85DE1F06-6891-4B2F-8E98-606FFC7A5C8A}" dt="2020-10-16T15:34:07.853" v="1317" actId="20577"/>
        <pc:sldMkLst>
          <pc:docMk/>
          <pc:sldMk cId="2132277249" sldId="746"/>
        </pc:sldMkLst>
        <pc:spChg chg="mod">
          <ac:chgData name="" userId="" providerId="" clId="Web-{85DE1F06-6891-4B2F-8E98-606FFC7A5C8A}" dt="2020-10-16T15:18:26.680" v="950" actId="20577"/>
          <ac:spMkLst>
            <pc:docMk/>
            <pc:sldMk cId="2132277249" sldId="746"/>
            <ac:spMk id="2" creationId="{9BD936AB-04D5-4129-9896-8B8A34116DB3}"/>
          </ac:spMkLst>
        </pc:spChg>
        <pc:spChg chg="mod">
          <ac:chgData name="" userId="" providerId="" clId="Web-{85DE1F06-6891-4B2F-8E98-606FFC7A5C8A}" dt="2020-10-16T15:34:07.853" v="1317" actId="20577"/>
          <ac:spMkLst>
            <pc:docMk/>
            <pc:sldMk cId="2132277249" sldId="746"/>
            <ac:spMk id="4" creationId="{4E4E5F5E-3339-455A-8929-058EFF328E22}"/>
          </ac:spMkLst>
        </pc:spChg>
      </pc:sldChg>
    </pc:docChg>
  </pc:docChgLst>
  <pc:docChgLst>
    <pc:chgData name="New, Zachary D" userId="84f9e1ae-642e-414f-87a5-1906921f3d4f" providerId="ADAL" clId="{11451EA2-8717-48B2-A351-04FB3B25C1D9}"/>
    <pc:docChg chg="undo custSel addSld delSld modSld modMainMaster addSection modSection">
      <pc:chgData name="New, Zachary D" userId="84f9e1ae-642e-414f-87a5-1906921f3d4f" providerId="ADAL" clId="{11451EA2-8717-48B2-A351-04FB3B25C1D9}" dt="2020-10-07T21:26:19.213" v="1935" actId="6549"/>
      <pc:docMkLst>
        <pc:docMk/>
      </pc:docMkLst>
      <pc:sldChg chg="addSp delSp modSp modTransition">
        <pc:chgData name="New, Zachary D" userId="84f9e1ae-642e-414f-87a5-1906921f3d4f" providerId="ADAL" clId="{11451EA2-8717-48B2-A351-04FB3B25C1D9}" dt="2020-10-06T03:43:45.931" v="1099"/>
        <pc:sldMkLst>
          <pc:docMk/>
          <pc:sldMk cId="109857222" sldId="256"/>
        </pc:sldMkLst>
        <pc:spChg chg="mod">
          <ac:chgData name="New, Zachary D" userId="84f9e1ae-642e-414f-87a5-1906921f3d4f" providerId="ADAL" clId="{11451EA2-8717-48B2-A351-04FB3B25C1D9}" dt="2020-10-05T23:03:05.099" v="672" actId="122"/>
          <ac:spMkLst>
            <pc:docMk/>
            <pc:sldMk cId="109857222" sldId="256"/>
            <ac:spMk id="2" creationId="{00000000-0000-0000-0000-000000000000}"/>
          </ac:spMkLst>
        </pc:spChg>
        <pc:spChg chg="del">
          <ac:chgData name="New, Zachary D" userId="84f9e1ae-642e-414f-87a5-1906921f3d4f" providerId="ADAL" clId="{11451EA2-8717-48B2-A351-04FB3B25C1D9}" dt="2020-10-06T03:43:45.931" v="1099"/>
          <ac:spMkLst>
            <pc:docMk/>
            <pc:sldMk cId="109857222" sldId="256"/>
            <ac:spMk id="3" creationId="{00000000-0000-0000-0000-000000000000}"/>
          </ac:spMkLst>
        </pc:spChg>
        <pc:spChg chg="add mod">
          <ac:chgData name="New, Zachary D" userId="84f9e1ae-642e-414f-87a5-1906921f3d4f" providerId="ADAL" clId="{11451EA2-8717-48B2-A351-04FB3B25C1D9}" dt="2020-10-06T03:43:45.931" v="1099"/>
          <ac:spMkLst>
            <pc:docMk/>
            <pc:sldMk cId="109857222" sldId="256"/>
            <ac:spMk id="4" creationId="{BB260F4F-50EC-4C43-8ECE-5D5C2417AE40}"/>
          </ac:spMkLst>
        </pc:spChg>
        <pc:spChg chg="add mod">
          <ac:chgData name="New, Zachary D" userId="84f9e1ae-642e-414f-87a5-1906921f3d4f" providerId="ADAL" clId="{11451EA2-8717-48B2-A351-04FB3B25C1D9}" dt="2020-10-06T03:43:45.931" v="1099"/>
          <ac:spMkLst>
            <pc:docMk/>
            <pc:sldMk cId="109857222" sldId="256"/>
            <ac:spMk id="5" creationId="{70FE2C50-D6FD-40C0-BC56-4F7D640CC593}"/>
          </ac:spMkLst>
        </pc:spChg>
      </pc:sldChg>
      <pc:sldChg chg="addSp delSp modSp add modTransition">
        <pc:chgData name="New, Zachary D" userId="84f9e1ae-642e-414f-87a5-1906921f3d4f" providerId="ADAL" clId="{11451EA2-8717-48B2-A351-04FB3B25C1D9}" dt="2020-10-06T03:44:58.678" v="1111"/>
        <pc:sldMkLst>
          <pc:docMk/>
          <pc:sldMk cId="798421030" sldId="257"/>
        </pc:sldMkLst>
        <pc:spChg chg="mod">
          <ac:chgData name="New, Zachary D" userId="84f9e1ae-642e-414f-87a5-1906921f3d4f" providerId="ADAL" clId="{11451EA2-8717-48B2-A351-04FB3B25C1D9}" dt="2020-10-05T22:57:25.921" v="211" actId="20577"/>
          <ac:spMkLst>
            <pc:docMk/>
            <pc:sldMk cId="798421030" sldId="257"/>
            <ac:spMk id="2" creationId="{8BF69E44-B2BC-443E-AC8A-9CDF717DDAA3}"/>
          </ac:spMkLst>
        </pc:spChg>
        <pc:spChg chg="del">
          <ac:chgData name="New, Zachary D" userId="84f9e1ae-642e-414f-87a5-1906921f3d4f" providerId="ADAL" clId="{11451EA2-8717-48B2-A351-04FB3B25C1D9}" dt="2020-10-06T03:44:58.678" v="1111"/>
          <ac:spMkLst>
            <pc:docMk/>
            <pc:sldMk cId="798421030" sldId="257"/>
            <ac:spMk id="3" creationId="{7B143BA8-332E-4559-AFEF-11C8726DADF0}"/>
          </ac:spMkLst>
        </pc:spChg>
        <pc:spChg chg="add mod">
          <ac:chgData name="New, Zachary D" userId="84f9e1ae-642e-414f-87a5-1906921f3d4f" providerId="ADAL" clId="{11451EA2-8717-48B2-A351-04FB3B25C1D9}" dt="2020-10-06T03:44:58.678" v="1111"/>
          <ac:spMkLst>
            <pc:docMk/>
            <pc:sldMk cId="798421030" sldId="257"/>
            <ac:spMk id="4" creationId="{6587DC96-A3C7-41F9-8834-A2D85F14AED6}"/>
          </ac:spMkLst>
        </pc:spChg>
      </pc:sldChg>
      <pc:sldChg chg="addSp delSp modSp add modTransition">
        <pc:chgData name="New, Zachary D" userId="84f9e1ae-642e-414f-87a5-1906921f3d4f" providerId="ADAL" clId="{11451EA2-8717-48B2-A351-04FB3B25C1D9}" dt="2020-10-06T03:43:38.867" v="1098"/>
        <pc:sldMkLst>
          <pc:docMk/>
          <pc:sldMk cId="591085776" sldId="258"/>
        </pc:sldMkLst>
        <pc:spChg chg="mod">
          <ac:chgData name="New, Zachary D" userId="84f9e1ae-642e-414f-87a5-1906921f3d4f" providerId="ADAL" clId="{11451EA2-8717-48B2-A351-04FB3B25C1D9}" dt="2020-10-05T22:57:08.728" v="175" actId="20577"/>
          <ac:spMkLst>
            <pc:docMk/>
            <pc:sldMk cId="591085776" sldId="258"/>
            <ac:spMk id="2" creationId="{00000000-0000-0000-0000-000000000000}"/>
          </ac:spMkLst>
        </pc:spChg>
        <pc:spChg chg="del">
          <ac:chgData name="New, Zachary D" userId="84f9e1ae-642e-414f-87a5-1906921f3d4f" providerId="ADAL" clId="{11451EA2-8717-48B2-A351-04FB3B25C1D9}" dt="2020-10-06T03:43:38.867" v="1098"/>
          <ac:spMkLst>
            <pc:docMk/>
            <pc:sldMk cId="591085776" sldId="258"/>
            <ac:spMk id="3" creationId="{00000000-0000-0000-0000-000000000000}"/>
          </ac:spMkLst>
        </pc:spChg>
        <pc:spChg chg="add mod">
          <ac:chgData name="New, Zachary D" userId="84f9e1ae-642e-414f-87a5-1906921f3d4f" providerId="ADAL" clId="{11451EA2-8717-48B2-A351-04FB3B25C1D9}" dt="2020-10-06T03:43:38.867" v="1098"/>
          <ac:spMkLst>
            <pc:docMk/>
            <pc:sldMk cId="591085776" sldId="258"/>
            <ac:spMk id="4" creationId="{7BACC2B0-8C1F-4CEF-810E-5C4AF435BFF2}"/>
          </ac:spMkLst>
        </pc:spChg>
        <pc:spChg chg="add mod">
          <ac:chgData name="New, Zachary D" userId="84f9e1ae-642e-414f-87a5-1906921f3d4f" providerId="ADAL" clId="{11451EA2-8717-48B2-A351-04FB3B25C1D9}" dt="2020-10-06T03:43:38.867" v="1098"/>
          <ac:spMkLst>
            <pc:docMk/>
            <pc:sldMk cId="591085776" sldId="258"/>
            <ac:spMk id="5" creationId="{C570EF4D-92B5-4D80-8152-3F3AB6CF9C6C}"/>
          </ac:spMkLst>
        </pc:spChg>
      </pc:sldChg>
      <pc:sldChg chg="addSp delSp modSp add modTransition">
        <pc:chgData name="New, Zachary D" userId="84f9e1ae-642e-414f-87a5-1906921f3d4f" providerId="ADAL" clId="{11451EA2-8717-48B2-A351-04FB3B25C1D9}" dt="2020-10-06T03:44:58.678" v="1111"/>
        <pc:sldMkLst>
          <pc:docMk/>
          <pc:sldMk cId="2788980421" sldId="259"/>
        </pc:sldMkLst>
        <pc:spChg chg="mod">
          <ac:chgData name="New, Zachary D" userId="84f9e1ae-642e-414f-87a5-1906921f3d4f" providerId="ADAL" clId="{11451EA2-8717-48B2-A351-04FB3B25C1D9}" dt="2020-10-05T22:57:40.751" v="223" actId="20577"/>
          <ac:spMkLst>
            <pc:docMk/>
            <pc:sldMk cId="2788980421" sldId="259"/>
            <ac:spMk id="2" creationId="{8BF69E44-B2BC-443E-AC8A-9CDF717DDAA3}"/>
          </ac:spMkLst>
        </pc:spChg>
        <pc:spChg chg="del">
          <ac:chgData name="New, Zachary D" userId="84f9e1ae-642e-414f-87a5-1906921f3d4f" providerId="ADAL" clId="{11451EA2-8717-48B2-A351-04FB3B25C1D9}" dt="2020-10-06T03:44:58.678" v="1111"/>
          <ac:spMkLst>
            <pc:docMk/>
            <pc:sldMk cId="2788980421" sldId="259"/>
            <ac:spMk id="3" creationId="{7B143BA8-332E-4559-AFEF-11C8726DADF0}"/>
          </ac:spMkLst>
        </pc:spChg>
        <pc:spChg chg="add mod">
          <ac:chgData name="New, Zachary D" userId="84f9e1ae-642e-414f-87a5-1906921f3d4f" providerId="ADAL" clId="{11451EA2-8717-48B2-A351-04FB3B25C1D9}" dt="2020-10-06T03:44:58.678" v="1111"/>
          <ac:spMkLst>
            <pc:docMk/>
            <pc:sldMk cId="2788980421" sldId="259"/>
            <ac:spMk id="4" creationId="{0C2619BD-68C8-45E5-BD14-A8217EFB5E3E}"/>
          </ac:spMkLst>
        </pc:spChg>
      </pc:sldChg>
      <pc:sldChg chg="addSp delSp modSp add modTransition">
        <pc:chgData name="New, Zachary D" userId="84f9e1ae-642e-414f-87a5-1906921f3d4f" providerId="ADAL" clId="{11451EA2-8717-48B2-A351-04FB3B25C1D9}" dt="2020-10-06T03:44:58.678" v="1111"/>
        <pc:sldMkLst>
          <pc:docMk/>
          <pc:sldMk cId="31444378" sldId="260"/>
        </pc:sldMkLst>
        <pc:spChg chg="mod">
          <ac:chgData name="New, Zachary D" userId="84f9e1ae-642e-414f-87a5-1906921f3d4f" providerId="ADAL" clId="{11451EA2-8717-48B2-A351-04FB3B25C1D9}" dt="2020-10-05T22:58:01.736" v="272" actId="20577"/>
          <ac:spMkLst>
            <pc:docMk/>
            <pc:sldMk cId="31444378" sldId="260"/>
            <ac:spMk id="2" creationId="{8BF69E44-B2BC-443E-AC8A-9CDF717DDAA3}"/>
          </ac:spMkLst>
        </pc:spChg>
        <pc:spChg chg="del">
          <ac:chgData name="New, Zachary D" userId="84f9e1ae-642e-414f-87a5-1906921f3d4f" providerId="ADAL" clId="{11451EA2-8717-48B2-A351-04FB3B25C1D9}" dt="2020-10-06T03:44:58.678" v="1111"/>
          <ac:spMkLst>
            <pc:docMk/>
            <pc:sldMk cId="31444378" sldId="260"/>
            <ac:spMk id="3" creationId="{7B143BA8-332E-4559-AFEF-11C8726DADF0}"/>
          </ac:spMkLst>
        </pc:spChg>
        <pc:spChg chg="add mod">
          <ac:chgData name="New, Zachary D" userId="84f9e1ae-642e-414f-87a5-1906921f3d4f" providerId="ADAL" clId="{11451EA2-8717-48B2-A351-04FB3B25C1D9}" dt="2020-10-06T03:44:58.678" v="1111"/>
          <ac:spMkLst>
            <pc:docMk/>
            <pc:sldMk cId="31444378" sldId="260"/>
            <ac:spMk id="4" creationId="{FA30C889-F9EA-409D-AC4F-B89389C355CC}"/>
          </ac:spMkLst>
        </pc:spChg>
      </pc:sldChg>
      <pc:sldChg chg="modSp add modTransition">
        <pc:chgData name="New, Zachary D" userId="84f9e1ae-642e-414f-87a5-1906921f3d4f" providerId="ADAL" clId="{11451EA2-8717-48B2-A351-04FB3B25C1D9}" dt="2020-10-06T03:44:58.678" v="1111"/>
        <pc:sldMkLst>
          <pc:docMk/>
          <pc:sldMk cId="4122015106" sldId="261"/>
        </pc:sldMkLst>
        <pc:spChg chg="mod">
          <ac:chgData name="New, Zachary D" userId="84f9e1ae-642e-414f-87a5-1906921f3d4f" providerId="ADAL" clId="{11451EA2-8717-48B2-A351-04FB3B25C1D9}" dt="2020-10-05T22:58:19.052" v="295" actId="20577"/>
          <ac:spMkLst>
            <pc:docMk/>
            <pc:sldMk cId="4122015106" sldId="261"/>
            <ac:spMk id="2" creationId="{7D61B7D1-CE93-4F29-ACA0-9413AC9284B6}"/>
          </ac:spMkLst>
        </pc:spChg>
        <pc:spChg chg="mod">
          <ac:chgData name="New, Zachary D" userId="84f9e1ae-642e-414f-87a5-1906921f3d4f" providerId="ADAL" clId="{11451EA2-8717-48B2-A351-04FB3B25C1D9}" dt="2020-10-05T22:58:28.274" v="333" actId="20577"/>
          <ac:spMkLst>
            <pc:docMk/>
            <pc:sldMk cId="4122015106" sldId="261"/>
            <ac:spMk id="3" creationId="{73199D6C-6469-464B-AC03-48AB52D88130}"/>
          </ac:spMkLst>
        </pc:spChg>
      </pc:sldChg>
      <pc:sldChg chg="modSp add modTransition">
        <pc:chgData name="New, Zachary D" userId="84f9e1ae-642e-414f-87a5-1906921f3d4f" providerId="ADAL" clId="{11451EA2-8717-48B2-A351-04FB3B25C1D9}" dt="2020-10-06T03:43:10.935" v="1096"/>
        <pc:sldMkLst>
          <pc:docMk/>
          <pc:sldMk cId="2325353487" sldId="262"/>
        </pc:sldMkLst>
        <pc:spChg chg="mod">
          <ac:chgData name="New, Zachary D" userId="84f9e1ae-642e-414f-87a5-1906921f3d4f" providerId="ADAL" clId="{11451EA2-8717-48B2-A351-04FB3B25C1D9}" dt="2020-10-05T23:01:23.238" v="546" actId="20577"/>
          <ac:spMkLst>
            <pc:docMk/>
            <pc:sldMk cId="2325353487" sldId="262"/>
            <ac:spMk id="2" creationId="{FE059201-1268-4D66-9DFC-724F1D199FC3}"/>
          </ac:spMkLst>
        </pc:spChg>
        <pc:spChg chg="mod">
          <ac:chgData name="New, Zachary D" userId="84f9e1ae-642e-414f-87a5-1906921f3d4f" providerId="ADAL" clId="{11451EA2-8717-48B2-A351-04FB3B25C1D9}" dt="2020-10-05T23:00:07.800" v="467" actId="20577"/>
          <ac:spMkLst>
            <pc:docMk/>
            <pc:sldMk cId="2325353487" sldId="262"/>
            <ac:spMk id="3" creationId="{9D773D9C-C17C-4179-B48C-55ACBBBA21CF}"/>
          </ac:spMkLst>
        </pc:spChg>
      </pc:sldChg>
      <pc:sldChg chg="addSp delSp modSp add modTransition">
        <pc:chgData name="New, Zachary D" userId="84f9e1ae-642e-414f-87a5-1906921f3d4f" providerId="ADAL" clId="{11451EA2-8717-48B2-A351-04FB3B25C1D9}" dt="2020-10-06T03:43:05.578" v="1095"/>
        <pc:sldMkLst>
          <pc:docMk/>
          <pc:sldMk cId="1176997550" sldId="263"/>
        </pc:sldMkLst>
        <pc:spChg chg="mod">
          <ac:chgData name="New, Zachary D" userId="84f9e1ae-642e-414f-87a5-1906921f3d4f" providerId="ADAL" clId="{11451EA2-8717-48B2-A351-04FB3B25C1D9}" dt="2020-10-05T22:59:26.595" v="391" actId="20577"/>
          <ac:spMkLst>
            <pc:docMk/>
            <pc:sldMk cId="1176997550" sldId="263"/>
            <ac:spMk id="2" creationId="{00000000-0000-0000-0000-000000000000}"/>
          </ac:spMkLst>
        </pc:spChg>
        <pc:spChg chg="del">
          <ac:chgData name="New, Zachary D" userId="84f9e1ae-642e-414f-87a5-1906921f3d4f" providerId="ADAL" clId="{11451EA2-8717-48B2-A351-04FB3B25C1D9}" dt="2020-10-06T03:43:05.578" v="1095"/>
          <ac:spMkLst>
            <pc:docMk/>
            <pc:sldMk cId="1176997550" sldId="263"/>
            <ac:spMk id="3" creationId="{00000000-0000-0000-0000-000000000000}"/>
          </ac:spMkLst>
        </pc:spChg>
        <pc:spChg chg="add mod">
          <ac:chgData name="New, Zachary D" userId="84f9e1ae-642e-414f-87a5-1906921f3d4f" providerId="ADAL" clId="{11451EA2-8717-48B2-A351-04FB3B25C1D9}" dt="2020-10-06T03:43:05.578" v="1095"/>
          <ac:spMkLst>
            <pc:docMk/>
            <pc:sldMk cId="1176997550" sldId="263"/>
            <ac:spMk id="4" creationId="{0F5F8B8E-FF80-4645-BC69-53DD60312DB4}"/>
          </ac:spMkLst>
        </pc:spChg>
        <pc:spChg chg="add mod">
          <ac:chgData name="New, Zachary D" userId="84f9e1ae-642e-414f-87a5-1906921f3d4f" providerId="ADAL" clId="{11451EA2-8717-48B2-A351-04FB3B25C1D9}" dt="2020-10-06T03:43:05.578" v="1095"/>
          <ac:spMkLst>
            <pc:docMk/>
            <pc:sldMk cId="1176997550" sldId="263"/>
            <ac:spMk id="5" creationId="{63F3CA87-9414-495C-AD72-05F17391EB72}"/>
          </ac:spMkLst>
        </pc:spChg>
      </pc:sldChg>
      <pc:sldChg chg="add del">
        <pc:chgData name="New, Zachary D" userId="84f9e1ae-642e-414f-87a5-1906921f3d4f" providerId="ADAL" clId="{11451EA2-8717-48B2-A351-04FB3B25C1D9}" dt="2020-10-05T23:01:10.469" v="538" actId="2696"/>
        <pc:sldMkLst>
          <pc:docMk/>
          <pc:sldMk cId="910178727" sldId="264"/>
        </pc:sldMkLst>
      </pc:sldChg>
      <pc:sldChg chg="modSp add modTransition">
        <pc:chgData name="New, Zachary D" userId="84f9e1ae-642e-414f-87a5-1906921f3d4f" providerId="ADAL" clId="{11451EA2-8717-48B2-A351-04FB3B25C1D9}" dt="2020-10-06T03:44:58.678" v="1111"/>
        <pc:sldMkLst>
          <pc:docMk/>
          <pc:sldMk cId="4216814688" sldId="265"/>
        </pc:sldMkLst>
        <pc:spChg chg="mod">
          <ac:chgData name="New, Zachary D" userId="84f9e1ae-642e-414f-87a5-1906921f3d4f" providerId="ADAL" clId="{11451EA2-8717-48B2-A351-04FB3B25C1D9}" dt="2020-10-05T23:00:14.747" v="476" actId="20577"/>
          <ac:spMkLst>
            <pc:docMk/>
            <pc:sldMk cId="4216814688" sldId="265"/>
            <ac:spMk id="2" creationId="{8BF69E44-B2BC-443E-AC8A-9CDF717DDAA3}"/>
          </ac:spMkLst>
        </pc:spChg>
        <pc:spChg chg="mod">
          <ac:chgData name="New, Zachary D" userId="84f9e1ae-642e-414f-87a5-1906921f3d4f" providerId="ADAL" clId="{11451EA2-8717-48B2-A351-04FB3B25C1D9}" dt="2020-10-05T23:00:25.877" v="501" actId="20577"/>
          <ac:spMkLst>
            <pc:docMk/>
            <pc:sldMk cId="4216814688" sldId="265"/>
            <ac:spMk id="3" creationId="{7B143BA8-332E-4559-AFEF-11C8726DADF0}"/>
          </ac:spMkLst>
        </pc:spChg>
      </pc:sldChg>
      <pc:sldChg chg="modSp add del">
        <pc:chgData name="New, Zachary D" userId="84f9e1ae-642e-414f-87a5-1906921f3d4f" providerId="ADAL" clId="{11451EA2-8717-48B2-A351-04FB3B25C1D9}" dt="2020-10-05T23:01:47.528" v="579" actId="2696"/>
        <pc:sldMkLst>
          <pc:docMk/>
          <pc:sldMk cId="2544548344" sldId="266"/>
        </pc:sldMkLst>
        <pc:spChg chg="mod">
          <ac:chgData name="New, Zachary D" userId="84f9e1ae-642e-414f-87a5-1906921f3d4f" providerId="ADAL" clId="{11451EA2-8717-48B2-A351-04FB3B25C1D9}" dt="2020-10-05T23:01:35.132" v="566" actId="20577"/>
          <ac:spMkLst>
            <pc:docMk/>
            <pc:sldMk cId="2544548344" sldId="266"/>
            <ac:spMk id="2" creationId="{FE059201-1268-4D66-9DFC-724F1D199FC3}"/>
          </ac:spMkLst>
        </pc:spChg>
        <pc:spChg chg="mod">
          <ac:chgData name="New, Zachary D" userId="84f9e1ae-642e-414f-87a5-1906921f3d4f" providerId="ADAL" clId="{11451EA2-8717-48B2-A351-04FB3B25C1D9}" dt="2020-10-05T23:01:45.392" v="578" actId="20577"/>
          <ac:spMkLst>
            <pc:docMk/>
            <pc:sldMk cId="2544548344" sldId="266"/>
            <ac:spMk id="3" creationId="{9D773D9C-C17C-4179-B48C-55ACBBBA21CF}"/>
          </ac:spMkLst>
        </pc:spChg>
      </pc:sldChg>
      <pc:sldChg chg="addSp delSp modSp add modTransition">
        <pc:chgData name="New, Zachary D" userId="84f9e1ae-642e-414f-87a5-1906921f3d4f" providerId="ADAL" clId="{11451EA2-8717-48B2-A351-04FB3B25C1D9}" dt="2020-10-06T03:43:10.935" v="1096"/>
        <pc:sldMkLst>
          <pc:docMk/>
          <pc:sldMk cId="3391840788" sldId="267"/>
        </pc:sldMkLst>
        <pc:spChg chg="mod">
          <ac:chgData name="New, Zachary D" userId="84f9e1ae-642e-414f-87a5-1906921f3d4f" providerId="ADAL" clId="{11451EA2-8717-48B2-A351-04FB3B25C1D9}" dt="2020-10-05T23:01:58.578" v="621" actId="20577"/>
          <ac:spMkLst>
            <pc:docMk/>
            <pc:sldMk cId="3391840788" sldId="267"/>
            <ac:spMk id="2" creationId="{FE059201-1268-4D66-9DFC-724F1D199FC3}"/>
          </ac:spMkLst>
        </pc:spChg>
        <pc:spChg chg="del">
          <ac:chgData name="New, Zachary D" userId="84f9e1ae-642e-414f-87a5-1906921f3d4f" providerId="ADAL" clId="{11451EA2-8717-48B2-A351-04FB3B25C1D9}" dt="2020-10-06T03:43:10.935" v="1096"/>
          <ac:spMkLst>
            <pc:docMk/>
            <pc:sldMk cId="3391840788" sldId="267"/>
            <ac:spMk id="3" creationId="{9D773D9C-C17C-4179-B48C-55ACBBBA21CF}"/>
          </ac:spMkLst>
        </pc:spChg>
        <pc:spChg chg="add mod">
          <ac:chgData name="New, Zachary D" userId="84f9e1ae-642e-414f-87a5-1906921f3d4f" providerId="ADAL" clId="{11451EA2-8717-48B2-A351-04FB3B25C1D9}" dt="2020-10-06T03:43:10.935" v="1096"/>
          <ac:spMkLst>
            <pc:docMk/>
            <pc:sldMk cId="3391840788" sldId="267"/>
            <ac:spMk id="4" creationId="{A35B5E82-30E8-4AD5-A92E-9F6A695C302D}"/>
          </ac:spMkLst>
        </pc:spChg>
      </pc:sldChg>
      <pc:sldChg chg="addSp delSp modSp add modTransition">
        <pc:chgData name="New, Zachary D" userId="84f9e1ae-642e-414f-87a5-1906921f3d4f" providerId="ADAL" clId="{11451EA2-8717-48B2-A351-04FB3B25C1D9}" dt="2020-10-06T03:43:10.935" v="1096"/>
        <pc:sldMkLst>
          <pc:docMk/>
          <pc:sldMk cId="724191895" sldId="268"/>
        </pc:sldMkLst>
        <pc:spChg chg="mod">
          <ac:chgData name="New, Zachary D" userId="84f9e1ae-642e-414f-87a5-1906921f3d4f" providerId="ADAL" clId="{11451EA2-8717-48B2-A351-04FB3B25C1D9}" dt="2020-10-05T23:02:12.877" v="644" actId="20577"/>
          <ac:spMkLst>
            <pc:docMk/>
            <pc:sldMk cId="724191895" sldId="268"/>
            <ac:spMk id="2" creationId="{FE059201-1268-4D66-9DFC-724F1D199FC3}"/>
          </ac:spMkLst>
        </pc:spChg>
        <pc:spChg chg="del">
          <ac:chgData name="New, Zachary D" userId="84f9e1ae-642e-414f-87a5-1906921f3d4f" providerId="ADAL" clId="{11451EA2-8717-48B2-A351-04FB3B25C1D9}" dt="2020-10-06T03:43:10.935" v="1096"/>
          <ac:spMkLst>
            <pc:docMk/>
            <pc:sldMk cId="724191895" sldId="268"/>
            <ac:spMk id="3" creationId="{9D773D9C-C17C-4179-B48C-55ACBBBA21CF}"/>
          </ac:spMkLst>
        </pc:spChg>
        <pc:spChg chg="add mod">
          <ac:chgData name="New, Zachary D" userId="84f9e1ae-642e-414f-87a5-1906921f3d4f" providerId="ADAL" clId="{11451EA2-8717-48B2-A351-04FB3B25C1D9}" dt="2020-10-06T03:43:10.935" v="1096"/>
          <ac:spMkLst>
            <pc:docMk/>
            <pc:sldMk cId="724191895" sldId="268"/>
            <ac:spMk id="4" creationId="{E85ACD68-5461-49E1-B3DB-BE2F1E315269}"/>
          </ac:spMkLst>
        </pc:spChg>
      </pc:sldChg>
      <pc:sldChg chg="modSp add modTransition modNotesTx">
        <pc:chgData name="New, Zachary D" userId="84f9e1ae-642e-414f-87a5-1906921f3d4f" providerId="ADAL" clId="{11451EA2-8717-48B2-A351-04FB3B25C1D9}" dt="2020-10-07T21:25:13.155" v="1829" actId="20577"/>
        <pc:sldMkLst>
          <pc:docMk/>
          <pc:sldMk cId="4229561623" sldId="269"/>
        </pc:sldMkLst>
        <pc:spChg chg="mod">
          <ac:chgData name="New, Zachary D" userId="84f9e1ae-642e-414f-87a5-1906921f3d4f" providerId="ADAL" clId="{11451EA2-8717-48B2-A351-04FB3B25C1D9}" dt="2020-10-05T23:04:08.509" v="777" actId="20577"/>
          <ac:spMkLst>
            <pc:docMk/>
            <pc:sldMk cId="4229561623" sldId="269"/>
            <ac:spMk id="2" creationId="{9BD936AB-04D5-4129-9896-8B8A34116DB3}"/>
          </ac:spMkLst>
        </pc:spChg>
        <pc:spChg chg="mod">
          <ac:chgData name="New, Zachary D" userId="84f9e1ae-642e-414f-87a5-1906921f3d4f" providerId="ADAL" clId="{11451EA2-8717-48B2-A351-04FB3B25C1D9}" dt="2020-10-06T15:20:17.754" v="1129" actId="20577"/>
          <ac:spMkLst>
            <pc:docMk/>
            <pc:sldMk cId="4229561623" sldId="269"/>
            <ac:spMk id="3" creationId="{4B8C6B71-A5A5-425C-BC8D-1FE5EA340121}"/>
          </ac:spMkLst>
        </pc:spChg>
      </pc:sldChg>
      <pc:sldChg chg="add del">
        <pc:chgData name="New, Zachary D" userId="84f9e1ae-642e-414f-87a5-1906921f3d4f" providerId="ADAL" clId="{11451EA2-8717-48B2-A351-04FB3B25C1D9}" dt="2020-10-05T23:02:54.969" v="670" actId="2696"/>
        <pc:sldMkLst>
          <pc:docMk/>
          <pc:sldMk cId="1860822543" sldId="270"/>
        </pc:sldMkLst>
      </pc:sldChg>
      <pc:sldChg chg="addSp delSp modSp add modTransition">
        <pc:chgData name="New, Zachary D" userId="84f9e1ae-642e-414f-87a5-1906921f3d4f" providerId="ADAL" clId="{11451EA2-8717-48B2-A351-04FB3B25C1D9}" dt="2020-10-06T03:44:35.219" v="1110" actId="14100"/>
        <pc:sldMkLst>
          <pc:docMk/>
          <pc:sldMk cId="784263069" sldId="271"/>
        </pc:sldMkLst>
        <pc:spChg chg="mod">
          <ac:chgData name="New, Zachary D" userId="84f9e1ae-642e-414f-87a5-1906921f3d4f" providerId="ADAL" clId="{11451EA2-8717-48B2-A351-04FB3B25C1D9}" dt="2020-10-05T23:03:02.015" v="671" actId="122"/>
          <ac:spMkLst>
            <pc:docMk/>
            <pc:sldMk cId="784263069" sldId="271"/>
            <ac:spMk id="2" creationId="{00000000-0000-0000-0000-000000000000}"/>
          </ac:spMkLst>
        </pc:spChg>
        <pc:spChg chg="del">
          <ac:chgData name="New, Zachary D" userId="84f9e1ae-642e-414f-87a5-1906921f3d4f" providerId="ADAL" clId="{11451EA2-8717-48B2-A351-04FB3B25C1D9}" dt="2020-10-06T03:43:57.982" v="1103"/>
          <ac:spMkLst>
            <pc:docMk/>
            <pc:sldMk cId="784263069" sldId="271"/>
            <ac:spMk id="3" creationId="{00000000-0000-0000-0000-000000000000}"/>
          </ac:spMkLst>
        </pc:spChg>
        <pc:spChg chg="add del mod">
          <ac:chgData name="New, Zachary D" userId="84f9e1ae-642e-414f-87a5-1906921f3d4f" providerId="ADAL" clId="{11451EA2-8717-48B2-A351-04FB3B25C1D9}" dt="2020-10-06T03:44:18.074" v="1104" actId="478"/>
          <ac:spMkLst>
            <pc:docMk/>
            <pc:sldMk cId="784263069" sldId="271"/>
            <ac:spMk id="4" creationId="{1B1559C4-1D14-4D3B-BF94-B5B0D73F43E2}"/>
          </ac:spMkLst>
        </pc:spChg>
        <pc:spChg chg="add del mod">
          <ac:chgData name="New, Zachary D" userId="84f9e1ae-642e-414f-87a5-1906921f3d4f" providerId="ADAL" clId="{11451EA2-8717-48B2-A351-04FB3B25C1D9}" dt="2020-10-06T03:44:18.074" v="1104" actId="478"/>
          <ac:spMkLst>
            <pc:docMk/>
            <pc:sldMk cId="784263069" sldId="271"/>
            <ac:spMk id="5" creationId="{760E51CA-F6FB-45A8-A5E5-DEAF60F685B4}"/>
          </ac:spMkLst>
        </pc:spChg>
        <pc:spChg chg="add mod">
          <ac:chgData name="New, Zachary D" userId="84f9e1ae-642e-414f-87a5-1906921f3d4f" providerId="ADAL" clId="{11451EA2-8717-48B2-A351-04FB3B25C1D9}" dt="2020-10-06T03:44:28.872" v="1107" actId="207"/>
          <ac:spMkLst>
            <pc:docMk/>
            <pc:sldMk cId="784263069" sldId="271"/>
            <ac:spMk id="6" creationId="{7FABB955-A909-4B09-94CA-26046A7A6289}"/>
          </ac:spMkLst>
        </pc:spChg>
        <pc:spChg chg="add mod">
          <ac:chgData name="New, Zachary D" userId="84f9e1ae-642e-414f-87a5-1906921f3d4f" providerId="ADAL" clId="{11451EA2-8717-48B2-A351-04FB3B25C1D9}" dt="2020-10-06T03:44:35.219" v="1110" actId="14100"/>
          <ac:spMkLst>
            <pc:docMk/>
            <pc:sldMk cId="784263069" sldId="271"/>
            <ac:spMk id="7" creationId="{D9122C5E-99D6-4EE5-AF91-02A232A888D2}"/>
          </ac:spMkLst>
        </pc:spChg>
      </pc:sldChg>
      <pc:sldChg chg="modSp add modTransition">
        <pc:chgData name="New, Zachary D" userId="84f9e1ae-642e-414f-87a5-1906921f3d4f" providerId="ADAL" clId="{11451EA2-8717-48B2-A351-04FB3B25C1D9}" dt="2020-10-06T03:43:54.248" v="1102"/>
        <pc:sldMkLst>
          <pc:docMk/>
          <pc:sldMk cId="2905252068" sldId="272"/>
        </pc:sldMkLst>
        <pc:spChg chg="mod">
          <ac:chgData name="New, Zachary D" userId="84f9e1ae-642e-414f-87a5-1906921f3d4f" providerId="ADAL" clId="{11451EA2-8717-48B2-A351-04FB3B25C1D9}" dt="2020-10-05T23:03:16.670" v="688" actId="20577"/>
          <ac:spMkLst>
            <pc:docMk/>
            <pc:sldMk cId="2905252068" sldId="272"/>
            <ac:spMk id="2" creationId="{D75C7845-D29A-4706-A259-3153DE4ED64D}"/>
          </ac:spMkLst>
        </pc:spChg>
        <pc:spChg chg="mod">
          <ac:chgData name="New, Zachary D" userId="84f9e1ae-642e-414f-87a5-1906921f3d4f" providerId="ADAL" clId="{11451EA2-8717-48B2-A351-04FB3B25C1D9}" dt="2020-10-05T23:03:25.986" v="720" actId="20577"/>
          <ac:spMkLst>
            <pc:docMk/>
            <pc:sldMk cId="2905252068" sldId="272"/>
            <ac:spMk id="3" creationId="{791EE29D-9DD7-4A2B-8C2E-988E0AED8CFE}"/>
          </ac:spMkLst>
        </pc:spChg>
      </pc:sldChg>
      <pc:sldChg chg="addSp delSp modSp add modTransition">
        <pc:chgData name="New, Zachary D" userId="84f9e1ae-642e-414f-87a5-1906921f3d4f" providerId="ADAL" clId="{11451EA2-8717-48B2-A351-04FB3B25C1D9}" dt="2020-10-06T15:19:16.979" v="1124" actId="20577"/>
        <pc:sldMkLst>
          <pc:docMk/>
          <pc:sldMk cId="1367668032" sldId="273"/>
        </pc:sldMkLst>
        <pc:spChg chg="mod">
          <ac:chgData name="New, Zachary D" userId="84f9e1ae-642e-414f-87a5-1906921f3d4f" providerId="ADAL" clId="{11451EA2-8717-48B2-A351-04FB3B25C1D9}" dt="2020-10-06T15:19:16.979" v="1124" actId="20577"/>
          <ac:spMkLst>
            <pc:docMk/>
            <pc:sldMk cId="1367668032" sldId="273"/>
            <ac:spMk id="2" creationId="{00000000-0000-0000-0000-000000000000}"/>
          </ac:spMkLst>
        </pc:spChg>
        <pc:spChg chg="del">
          <ac:chgData name="New, Zachary D" userId="84f9e1ae-642e-414f-87a5-1906921f3d4f" providerId="ADAL" clId="{11451EA2-8717-48B2-A351-04FB3B25C1D9}" dt="2020-10-06T03:42:59.199" v="1094"/>
          <ac:spMkLst>
            <pc:docMk/>
            <pc:sldMk cId="1367668032" sldId="273"/>
            <ac:spMk id="3" creationId="{00000000-0000-0000-0000-000000000000}"/>
          </ac:spMkLst>
        </pc:spChg>
        <pc:spChg chg="add mod">
          <ac:chgData name="New, Zachary D" userId="84f9e1ae-642e-414f-87a5-1906921f3d4f" providerId="ADAL" clId="{11451EA2-8717-48B2-A351-04FB3B25C1D9}" dt="2020-10-06T03:42:59.199" v="1094"/>
          <ac:spMkLst>
            <pc:docMk/>
            <pc:sldMk cId="1367668032" sldId="273"/>
            <ac:spMk id="4" creationId="{FC154B04-AF84-4964-82D6-674840057335}"/>
          </ac:spMkLst>
        </pc:spChg>
        <pc:spChg chg="add mod">
          <ac:chgData name="New, Zachary D" userId="84f9e1ae-642e-414f-87a5-1906921f3d4f" providerId="ADAL" clId="{11451EA2-8717-48B2-A351-04FB3B25C1D9}" dt="2020-10-06T03:42:59.199" v="1094"/>
          <ac:spMkLst>
            <pc:docMk/>
            <pc:sldMk cId="1367668032" sldId="273"/>
            <ac:spMk id="5" creationId="{039FC0D2-8331-4EA8-939C-4C499C0505E3}"/>
          </ac:spMkLst>
        </pc:spChg>
      </pc:sldChg>
      <pc:sldChg chg="addSp delSp modSp add modTransition">
        <pc:chgData name="New, Zachary D" userId="84f9e1ae-642e-414f-87a5-1906921f3d4f" providerId="ADAL" clId="{11451EA2-8717-48B2-A351-04FB3B25C1D9}" dt="2020-10-06T03:43:22.868" v="1097"/>
        <pc:sldMkLst>
          <pc:docMk/>
          <pc:sldMk cId="698844651" sldId="274"/>
        </pc:sldMkLst>
        <pc:spChg chg="mod">
          <ac:chgData name="New, Zachary D" userId="84f9e1ae-642e-414f-87a5-1906921f3d4f" providerId="ADAL" clId="{11451EA2-8717-48B2-A351-04FB3B25C1D9}" dt="2020-10-05T23:04:48.821" v="862" actId="313"/>
          <ac:spMkLst>
            <pc:docMk/>
            <pc:sldMk cId="698844651" sldId="274"/>
            <ac:spMk id="2" creationId="{9BD936AB-04D5-4129-9896-8B8A34116DB3}"/>
          </ac:spMkLst>
        </pc:spChg>
        <pc:spChg chg="del mod">
          <ac:chgData name="New, Zachary D" userId="84f9e1ae-642e-414f-87a5-1906921f3d4f" providerId="ADAL" clId="{11451EA2-8717-48B2-A351-04FB3B25C1D9}" dt="2020-10-06T03:43:22.868" v="1097"/>
          <ac:spMkLst>
            <pc:docMk/>
            <pc:sldMk cId="698844651" sldId="274"/>
            <ac:spMk id="3" creationId="{4B8C6B71-A5A5-425C-BC8D-1FE5EA340121}"/>
          </ac:spMkLst>
        </pc:spChg>
        <pc:spChg chg="add mod">
          <ac:chgData name="New, Zachary D" userId="84f9e1ae-642e-414f-87a5-1906921f3d4f" providerId="ADAL" clId="{11451EA2-8717-48B2-A351-04FB3B25C1D9}" dt="2020-10-06T03:43:22.868" v="1097"/>
          <ac:spMkLst>
            <pc:docMk/>
            <pc:sldMk cId="698844651" sldId="274"/>
            <ac:spMk id="4" creationId="{8E8FA142-F6E3-4E85-B8CC-DD74D6955DA8}"/>
          </ac:spMkLst>
        </pc:spChg>
      </pc:sldChg>
      <pc:sldChg chg="modSp add modTransition">
        <pc:chgData name="New, Zachary D" userId="84f9e1ae-642e-414f-87a5-1906921f3d4f" providerId="ADAL" clId="{11451EA2-8717-48B2-A351-04FB3B25C1D9}" dt="2020-10-06T03:43:22.868" v="1097"/>
        <pc:sldMkLst>
          <pc:docMk/>
          <pc:sldMk cId="2647395222" sldId="275"/>
        </pc:sldMkLst>
        <pc:spChg chg="mod">
          <ac:chgData name="New, Zachary D" userId="84f9e1ae-642e-414f-87a5-1906921f3d4f" providerId="ADAL" clId="{11451EA2-8717-48B2-A351-04FB3B25C1D9}" dt="2020-10-05T23:05:03.589" v="906" actId="20577"/>
          <ac:spMkLst>
            <pc:docMk/>
            <pc:sldMk cId="2647395222" sldId="275"/>
            <ac:spMk id="2" creationId="{9BD936AB-04D5-4129-9896-8B8A34116DB3}"/>
          </ac:spMkLst>
        </pc:spChg>
      </pc:sldChg>
      <pc:sldChg chg="addSp delSp modSp add modTransition">
        <pc:chgData name="New, Zachary D" userId="84f9e1ae-642e-414f-87a5-1906921f3d4f" providerId="ADAL" clId="{11451EA2-8717-48B2-A351-04FB3B25C1D9}" dt="2020-10-06T03:43:22.868" v="1097"/>
        <pc:sldMkLst>
          <pc:docMk/>
          <pc:sldMk cId="1181093871" sldId="276"/>
        </pc:sldMkLst>
        <pc:spChg chg="mod">
          <ac:chgData name="New, Zachary D" userId="84f9e1ae-642e-414f-87a5-1906921f3d4f" providerId="ADAL" clId="{11451EA2-8717-48B2-A351-04FB3B25C1D9}" dt="2020-10-05T23:06:38.181" v="954" actId="20577"/>
          <ac:spMkLst>
            <pc:docMk/>
            <pc:sldMk cId="1181093871" sldId="276"/>
            <ac:spMk id="2" creationId="{9BD936AB-04D5-4129-9896-8B8A34116DB3}"/>
          </ac:spMkLst>
        </pc:spChg>
        <pc:spChg chg="del mod">
          <ac:chgData name="New, Zachary D" userId="84f9e1ae-642e-414f-87a5-1906921f3d4f" providerId="ADAL" clId="{11451EA2-8717-48B2-A351-04FB3B25C1D9}" dt="2020-10-06T03:43:22.868" v="1097"/>
          <ac:spMkLst>
            <pc:docMk/>
            <pc:sldMk cId="1181093871" sldId="276"/>
            <ac:spMk id="3" creationId="{4B8C6B71-A5A5-425C-BC8D-1FE5EA340121}"/>
          </ac:spMkLst>
        </pc:spChg>
        <pc:spChg chg="add mod">
          <ac:chgData name="New, Zachary D" userId="84f9e1ae-642e-414f-87a5-1906921f3d4f" providerId="ADAL" clId="{11451EA2-8717-48B2-A351-04FB3B25C1D9}" dt="2020-10-06T03:43:22.868" v="1097"/>
          <ac:spMkLst>
            <pc:docMk/>
            <pc:sldMk cId="1181093871" sldId="276"/>
            <ac:spMk id="4" creationId="{4E4E5F5E-3339-455A-8929-058EFF328E22}"/>
          </ac:spMkLst>
        </pc:spChg>
      </pc:sldChg>
      <pc:sldChg chg="modSp add modTransition">
        <pc:chgData name="New, Zachary D" userId="84f9e1ae-642e-414f-87a5-1906921f3d4f" providerId="ADAL" clId="{11451EA2-8717-48B2-A351-04FB3B25C1D9}" dt="2020-10-07T21:18:11.203" v="1362" actId="20577"/>
        <pc:sldMkLst>
          <pc:docMk/>
          <pc:sldMk cId="3091612280" sldId="277"/>
        </pc:sldMkLst>
        <pc:spChg chg="mod">
          <ac:chgData name="New, Zachary D" userId="84f9e1ae-642e-414f-87a5-1906921f3d4f" providerId="ADAL" clId="{11451EA2-8717-48B2-A351-04FB3B25C1D9}" dt="2020-10-07T21:18:11.203" v="1362" actId="20577"/>
          <ac:spMkLst>
            <pc:docMk/>
            <pc:sldMk cId="3091612280" sldId="277"/>
            <ac:spMk id="2" creationId="{9BD936AB-04D5-4129-9896-8B8A34116DB3}"/>
          </ac:spMkLst>
        </pc:spChg>
        <pc:spChg chg="mod">
          <ac:chgData name="New, Zachary D" userId="84f9e1ae-642e-414f-87a5-1906921f3d4f" providerId="ADAL" clId="{11451EA2-8717-48B2-A351-04FB3B25C1D9}" dt="2020-10-05T23:06:55.079" v="1015" actId="20577"/>
          <ac:spMkLst>
            <pc:docMk/>
            <pc:sldMk cId="3091612280" sldId="277"/>
            <ac:spMk id="3" creationId="{4B8C6B71-A5A5-425C-BC8D-1FE5EA340121}"/>
          </ac:spMkLst>
        </pc:spChg>
      </pc:sldChg>
      <pc:sldChg chg="modSp add del modTransition">
        <pc:chgData name="New, Zachary D" userId="84f9e1ae-642e-414f-87a5-1906921f3d4f" providerId="ADAL" clId="{11451EA2-8717-48B2-A351-04FB3B25C1D9}" dt="2020-10-07T21:18:33.756" v="1364" actId="2696"/>
        <pc:sldMkLst>
          <pc:docMk/>
          <pc:sldMk cId="561168476" sldId="278"/>
        </pc:sldMkLst>
        <pc:spChg chg="mod">
          <ac:chgData name="New, Zachary D" userId="84f9e1ae-642e-414f-87a5-1906921f3d4f" providerId="ADAL" clId="{11451EA2-8717-48B2-A351-04FB3B25C1D9}" dt="2020-10-05T23:07:02.035" v="1021" actId="20577"/>
          <ac:spMkLst>
            <pc:docMk/>
            <pc:sldMk cId="561168476" sldId="278"/>
            <ac:spMk id="2" creationId="{9BD936AB-04D5-4129-9896-8B8A34116DB3}"/>
          </ac:spMkLst>
        </pc:spChg>
      </pc:sldChg>
      <pc:sldChg chg="modSp add modTransition">
        <pc:chgData name="New, Zachary D" userId="84f9e1ae-642e-414f-87a5-1906921f3d4f" providerId="ADAL" clId="{11451EA2-8717-48B2-A351-04FB3B25C1D9}" dt="2020-10-06T03:43:22.868" v="1097"/>
        <pc:sldMkLst>
          <pc:docMk/>
          <pc:sldMk cId="3225238007" sldId="279"/>
        </pc:sldMkLst>
        <pc:spChg chg="mod">
          <ac:chgData name="New, Zachary D" userId="84f9e1ae-642e-414f-87a5-1906921f3d4f" providerId="ADAL" clId="{11451EA2-8717-48B2-A351-04FB3B25C1D9}" dt="2020-10-05T23:07:44.767" v="1089" actId="20577"/>
          <ac:spMkLst>
            <pc:docMk/>
            <pc:sldMk cId="3225238007" sldId="279"/>
            <ac:spMk id="2" creationId="{9BD936AB-04D5-4129-9896-8B8A34116DB3}"/>
          </ac:spMkLst>
        </pc:spChg>
      </pc:sldChg>
      <pc:sldChg chg="add del">
        <pc:chgData name="New, Zachary D" userId="84f9e1ae-642e-414f-87a5-1906921f3d4f" providerId="ADAL" clId="{11451EA2-8717-48B2-A351-04FB3B25C1D9}" dt="2020-10-06T03:43:51.319" v="1101" actId="2696"/>
        <pc:sldMkLst>
          <pc:docMk/>
          <pc:sldMk cId="1169563636" sldId="280"/>
        </pc:sldMkLst>
      </pc:sldChg>
      <pc:sldChg chg="modSp add">
        <pc:chgData name="New, Zachary D" userId="84f9e1ae-642e-414f-87a5-1906921f3d4f" providerId="ADAL" clId="{11451EA2-8717-48B2-A351-04FB3B25C1D9}" dt="2020-10-06T15:23:21.501" v="1347" actId="20577"/>
        <pc:sldMkLst>
          <pc:docMk/>
          <pc:sldMk cId="4126682054" sldId="280"/>
        </pc:sldMkLst>
        <pc:spChg chg="mod">
          <ac:chgData name="New, Zachary D" userId="84f9e1ae-642e-414f-87a5-1906921f3d4f" providerId="ADAL" clId="{11451EA2-8717-48B2-A351-04FB3B25C1D9}" dt="2020-10-06T15:21:46.599" v="1191" actId="20577"/>
          <ac:spMkLst>
            <pc:docMk/>
            <pc:sldMk cId="4126682054" sldId="280"/>
            <ac:spMk id="2" creationId="{908C1EC8-CBA5-4F8B-BED4-A608B1BEC06A}"/>
          </ac:spMkLst>
        </pc:spChg>
        <pc:spChg chg="mod">
          <ac:chgData name="New, Zachary D" userId="84f9e1ae-642e-414f-87a5-1906921f3d4f" providerId="ADAL" clId="{11451EA2-8717-48B2-A351-04FB3B25C1D9}" dt="2020-10-06T15:23:21.501" v="1347" actId="20577"/>
          <ac:spMkLst>
            <pc:docMk/>
            <pc:sldMk cId="4126682054" sldId="280"/>
            <ac:spMk id="3" creationId="{E16A818B-04F2-4E40-9A7E-BFCA12B8C15F}"/>
          </ac:spMkLst>
        </pc:spChg>
      </pc:sldChg>
      <pc:sldChg chg="modSp add">
        <pc:chgData name="New, Zachary D" userId="84f9e1ae-642e-414f-87a5-1906921f3d4f" providerId="ADAL" clId="{11451EA2-8717-48B2-A351-04FB3B25C1D9}" dt="2020-10-07T21:18:39.490" v="1371" actId="20577"/>
        <pc:sldMkLst>
          <pc:docMk/>
          <pc:sldMk cId="1778070582" sldId="281"/>
        </pc:sldMkLst>
        <pc:spChg chg="mod">
          <ac:chgData name="New, Zachary D" userId="84f9e1ae-642e-414f-87a5-1906921f3d4f" providerId="ADAL" clId="{11451EA2-8717-48B2-A351-04FB3B25C1D9}" dt="2020-10-07T21:18:39.490" v="1371" actId="20577"/>
          <ac:spMkLst>
            <pc:docMk/>
            <pc:sldMk cId="1778070582" sldId="281"/>
            <ac:spMk id="2" creationId="{9BD936AB-04D5-4129-9896-8B8A34116DB3}"/>
          </ac:spMkLst>
        </pc:spChg>
      </pc:sldChg>
      <pc:sldChg chg="add del">
        <pc:chgData name="New, Zachary D" userId="84f9e1ae-642e-414f-87a5-1906921f3d4f" providerId="ADAL" clId="{11451EA2-8717-48B2-A351-04FB3B25C1D9}" dt="2020-10-07T21:18:08.277" v="1358"/>
        <pc:sldMkLst>
          <pc:docMk/>
          <pc:sldMk cId="3449040414" sldId="281"/>
        </pc:sldMkLst>
      </pc:sldChg>
      <pc:sldChg chg="modSp add">
        <pc:chgData name="New, Zachary D" userId="84f9e1ae-642e-414f-87a5-1906921f3d4f" providerId="ADAL" clId="{11451EA2-8717-48B2-A351-04FB3B25C1D9}" dt="2020-10-07T21:19:05.282" v="1379" actId="20577"/>
        <pc:sldMkLst>
          <pc:docMk/>
          <pc:sldMk cId="2375836448" sldId="282"/>
        </pc:sldMkLst>
        <pc:spChg chg="mod">
          <ac:chgData name="New, Zachary D" userId="84f9e1ae-642e-414f-87a5-1906921f3d4f" providerId="ADAL" clId="{11451EA2-8717-48B2-A351-04FB3B25C1D9}" dt="2020-10-07T21:19:05.282" v="1379" actId="20577"/>
          <ac:spMkLst>
            <pc:docMk/>
            <pc:sldMk cId="2375836448" sldId="282"/>
            <ac:spMk id="2" creationId="{9BD936AB-04D5-4129-9896-8B8A34116DB3}"/>
          </ac:spMkLst>
        </pc:spChg>
      </pc:sldChg>
      <pc:sldChg chg="modSp add">
        <pc:chgData name="New, Zachary D" userId="84f9e1ae-642e-414f-87a5-1906921f3d4f" providerId="ADAL" clId="{11451EA2-8717-48B2-A351-04FB3B25C1D9}" dt="2020-10-07T21:23:10.892" v="1705" actId="20577"/>
        <pc:sldMkLst>
          <pc:docMk/>
          <pc:sldMk cId="2918762511" sldId="283"/>
        </pc:sldMkLst>
        <pc:spChg chg="mod">
          <ac:chgData name="New, Zachary D" userId="84f9e1ae-642e-414f-87a5-1906921f3d4f" providerId="ADAL" clId="{11451EA2-8717-48B2-A351-04FB3B25C1D9}" dt="2020-10-07T21:23:10.892" v="1705" actId="20577"/>
          <ac:spMkLst>
            <pc:docMk/>
            <pc:sldMk cId="2918762511" sldId="283"/>
            <ac:spMk id="2" creationId="{8DA11F35-9EA9-4181-BAC6-87739E26D7DF}"/>
          </ac:spMkLst>
        </pc:spChg>
      </pc:sldChg>
      <pc:sldChg chg="modSp add">
        <pc:chgData name="New, Zachary D" userId="84f9e1ae-642e-414f-87a5-1906921f3d4f" providerId="ADAL" clId="{11451EA2-8717-48B2-A351-04FB3B25C1D9}" dt="2020-10-07T21:22:52.022" v="1656" actId="20577"/>
        <pc:sldMkLst>
          <pc:docMk/>
          <pc:sldMk cId="4098817738" sldId="284"/>
        </pc:sldMkLst>
        <pc:spChg chg="mod">
          <ac:chgData name="New, Zachary D" userId="84f9e1ae-642e-414f-87a5-1906921f3d4f" providerId="ADAL" clId="{11451EA2-8717-48B2-A351-04FB3B25C1D9}" dt="2020-10-07T21:22:52.022" v="1656" actId="20577"/>
          <ac:spMkLst>
            <pc:docMk/>
            <pc:sldMk cId="4098817738" sldId="284"/>
            <ac:spMk id="2" creationId="{47FBB0DA-9D8A-43A2-8C2E-FC5ABC78C5B9}"/>
          </ac:spMkLst>
        </pc:spChg>
      </pc:sldChg>
      <pc:sldChg chg="modSp add">
        <pc:chgData name="New, Zachary D" userId="84f9e1ae-642e-414f-87a5-1906921f3d4f" providerId="ADAL" clId="{11451EA2-8717-48B2-A351-04FB3B25C1D9}" dt="2020-10-07T21:26:19.213" v="1935" actId="6549"/>
        <pc:sldMkLst>
          <pc:docMk/>
          <pc:sldMk cId="3775173936" sldId="285"/>
        </pc:sldMkLst>
        <pc:spChg chg="mod">
          <ac:chgData name="New, Zachary D" userId="84f9e1ae-642e-414f-87a5-1906921f3d4f" providerId="ADAL" clId="{11451EA2-8717-48B2-A351-04FB3B25C1D9}" dt="2020-10-07T21:26:19.213" v="1935" actId="6549"/>
          <ac:spMkLst>
            <pc:docMk/>
            <pc:sldMk cId="3775173936" sldId="285"/>
            <ac:spMk id="2" creationId="{FA538FEC-A96F-4E59-A05D-B6B803F67B1D}"/>
          </ac:spMkLst>
        </pc:spChg>
        <pc:spChg chg="mod">
          <ac:chgData name="New, Zachary D" userId="84f9e1ae-642e-414f-87a5-1906921f3d4f" providerId="ADAL" clId="{11451EA2-8717-48B2-A351-04FB3B25C1D9}" dt="2020-10-07T21:26:02.852" v="1902" actId="20577"/>
          <ac:spMkLst>
            <pc:docMk/>
            <pc:sldMk cId="3775173936" sldId="285"/>
            <ac:spMk id="3" creationId="{E44ECE93-EDFA-47D6-A7AA-F379853C8878}"/>
          </ac:spMkLst>
        </pc:spChg>
      </pc:sldChg>
      <pc:sldChg chg="modSp add">
        <pc:chgData name="New, Zachary D" userId="84f9e1ae-642e-414f-87a5-1906921f3d4f" providerId="ADAL" clId="{11451EA2-8717-48B2-A351-04FB3B25C1D9}" dt="2020-10-07T21:26:11.038" v="1920" actId="20577"/>
        <pc:sldMkLst>
          <pc:docMk/>
          <pc:sldMk cId="2285643986" sldId="286"/>
        </pc:sldMkLst>
        <pc:spChg chg="mod">
          <ac:chgData name="New, Zachary D" userId="84f9e1ae-642e-414f-87a5-1906921f3d4f" providerId="ADAL" clId="{11451EA2-8717-48B2-A351-04FB3B25C1D9}" dt="2020-10-07T21:26:11.038" v="1920" actId="20577"/>
          <ac:spMkLst>
            <pc:docMk/>
            <pc:sldMk cId="2285643986" sldId="286"/>
            <ac:spMk id="2" creationId="{FA538FEC-A96F-4E59-A05D-B6B803F67B1D}"/>
          </ac:spMkLst>
        </pc:spChg>
      </pc:sldChg>
      <pc:sldMasterChg chg="modSldLayout">
        <pc:chgData name="New, Zachary D" userId="84f9e1ae-642e-414f-87a5-1906921f3d4f" providerId="ADAL" clId="{11451EA2-8717-48B2-A351-04FB3B25C1D9}" dt="2020-10-05T23:09:49.482" v="1092"/>
        <pc:sldMasterMkLst>
          <pc:docMk/>
          <pc:sldMasterMk cId="3980506205" sldId="2147483690"/>
        </pc:sldMasterMkLst>
        <pc:sldLayoutChg chg="delSp">
          <pc:chgData name="New, Zachary D" userId="84f9e1ae-642e-414f-87a5-1906921f3d4f" providerId="ADAL" clId="{11451EA2-8717-48B2-A351-04FB3B25C1D9}" dt="2020-10-05T23:09:49.482" v="1092"/>
          <pc:sldLayoutMkLst>
            <pc:docMk/>
            <pc:sldMasterMk cId="3980506205" sldId="2147483690"/>
            <pc:sldLayoutMk cId="1767705029" sldId="2147483701"/>
          </pc:sldLayoutMkLst>
          <pc:spChg chg="del">
            <ac:chgData name="New, Zachary D" userId="84f9e1ae-642e-414f-87a5-1906921f3d4f" providerId="ADAL" clId="{11451EA2-8717-48B2-A351-04FB3B25C1D9}" dt="2020-10-05T23:09:49.482" v="1092"/>
            <ac:spMkLst>
              <pc:docMk/>
              <pc:sldMasterMk cId="3980506205" sldId="2147483690"/>
              <pc:sldLayoutMk cId="1767705029" sldId="2147483701"/>
              <ac:spMk id="11" creationId="{00000000-0000-0000-0000-000000000000}"/>
            </ac:spMkLst>
          </pc:spChg>
          <pc:grpChg chg="del">
            <ac:chgData name="New, Zachary D" userId="84f9e1ae-642e-414f-87a5-1906921f3d4f" providerId="ADAL" clId="{11451EA2-8717-48B2-A351-04FB3B25C1D9}" dt="2020-10-05T23:09:49.482" v="1092"/>
            <ac:grpSpMkLst>
              <pc:docMk/>
              <pc:sldMasterMk cId="3980506205" sldId="2147483690"/>
              <pc:sldLayoutMk cId="1767705029" sldId="2147483701"/>
              <ac:grpSpMk id="7" creationId="{00000000-0000-0000-0000-000000000000}"/>
            </ac:grpSpMkLst>
          </pc:grpChg>
        </pc:sldLayoutChg>
      </pc:sldMasterChg>
    </pc:docChg>
  </pc:docChgLst>
  <pc:docChgLst>
    <pc:chgData clId="Web-{5FEA1EFC-0A28-42F1-882B-B02882D88D90}"/>
    <pc:docChg chg="modSld">
      <pc:chgData name="" userId="" providerId="" clId="Web-{5FEA1EFC-0A28-42F1-882B-B02882D88D90}" dt="2020-10-16T16:29:00.135" v="126" actId="20577"/>
      <pc:docMkLst>
        <pc:docMk/>
      </pc:docMkLst>
      <pc:sldChg chg="modSp">
        <pc:chgData name="" userId="" providerId="" clId="Web-{5FEA1EFC-0A28-42F1-882B-B02882D88D90}" dt="2020-10-16T16:29:00.135" v="126" actId="20577"/>
        <pc:sldMkLst>
          <pc:docMk/>
          <pc:sldMk cId="2647395222" sldId="275"/>
        </pc:sldMkLst>
        <pc:spChg chg="mod">
          <ac:chgData name="" userId="" providerId="" clId="Web-{5FEA1EFC-0A28-42F1-882B-B02882D88D90}" dt="2020-10-16T16:29:00.135" v="126" actId="20577"/>
          <ac:spMkLst>
            <pc:docMk/>
            <pc:sldMk cId="2647395222" sldId="275"/>
            <ac:spMk id="3" creationId="{4B8C6B71-A5A5-425C-BC8D-1FE5EA340121}"/>
          </ac:spMkLst>
        </pc:spChg>
      </pc:sldChg>
    </pc:docChg>
  </pc:docChgLst>
  <pc:docChgLst>
    <pc:chgData clId="Web-{681E1EA8-3548-4F3D-8A36-DD56A57BFAA4}"/>
    <pc:docChg chg="modSld">
      <pc:chgData name="" userId="" providerId="" clId="Web-{681E1EA8-3548-4F3D-8A36-DD56A57BFAA4}" dt="2020-10-16T16:41:52.477" v="291" actId="20577"/>
      <pc:docMkLst>
        <pc:docMk/>
      </pc:docMkLst>
      <pc:sldChg chg="modSp">
        <pc:chgData name="" userId="" providerId="" clId="Web-{681E1EA8-3548-4F3D-8A36-DD56A57BFAA4}" dt="2020-10-16T16:41:45.712" v="290" actId="20577"/>
        <pc:sldMkLst>
          <pc:docMk/>
          <pc:sldMk cId="4098817738" sldId="284"/>
        </pc:sldMkLst>
        <pc:spChg chg="mod">
          <ac:chgData name="" userId="" providerId="" clId="Web-{681E1EA8-3548-4F3D-8A36-DD56A57BFAA4}" dt="2020-10-16T16:41:45.712" v="290" actId="20577"/>
          <ac:spMkLst>
            <pc:docMk/>
            <pc:sldMk cId="4098817738" sldId="284"/>
            <ac:spMk id="3" creationId="{ACE69555-A924-47A7-9EE0-C6DA2C213B13}"/>
          </ac:spMkLst>
        </pc:spChg>
      </pc:sldChg>
      <pc:sldChg chg="modSp">
        <pc:chgData name="" userId="" providerId="" clId="Web-{681E1EA8-3548-4F3D-8A36-DD56A57BFAA4}" dt="2020-10-16T16:41:52.477" v="291" actId="20577"/>
        <pc:sldMkLst>
          <pc:docMk/>
          <pc:sldMk cId="3775173936" sldId="285"/>
        </pc:sldMkLst>
        <pc:spChg chg="mod">
          <ac:chgData name="" userId="" providerId="" clId="Web-{681E1EA8-3548-4F3D-8A36-DD56A57BFAA4}" dt="2020-10-16T16:41:52.477" v="291" actId="20577"/>
          <ac:spMkLst>
            <pc:docMk/>
            <pc:sldMk cId="3775173936" sldId="285"/>
            <ac:spMk id="3" creationId="{E44ECE93-EDFA-47D6-A7AA-F379853C8878}"/>
          </ac:spMkLst>
        </pc:spChg>
      </pc:sldChg>
    </pc:docChg>
  </pc:docChgLst>
  <pc:docChgLst>
    <pc:chgData name="Duskin, Kayla R" userId="ce1e322b-9e59-435d-a907-bab1c1d9fd1a" providerId="ADAL" clId="{B31F4F3C-A787-AB4F-891E-3DC81FD694CC}"/>
    <pc:docChg chg="undo custSel addSld delSld modSld sldOrd modSection">
      <pc:chgData name="Duskin, Kayla R" userId="ce1e322b-9e59-435d-a907-bab1c1d9fd1a" providerId="ADAL" clId="{B31F4F3C-A787-AB4F-891E-3DC81FD694CC}" dt="2020-10-20T01:04:21.776" v="6283" actId="1076"/>
      <pc:docMkLst>
        <pc:docMk/>
      </pc:docMkLst>
      <pc:sldChg chg="del ord">
        <pc:chgData name="Duskin, Kayla R" userId="ce1e322b-9e59-435d-a907-bab1c1d9fd1a" providerId="ADAL" clId="{B31F4F3C-A787-AB4F-891E-3DC81FD694CC}" dt="2020-10-19T22:34:49.025" v="4729" actId="2696"/>
        <pc:sldMkLst>
          <pc:docMk/>
          <pc:sldMk cId="798421030" sldId="257"/>
        </pc:sldMkLst>
      </pc:sldChg>
      <pc:sldChg chg="del ord">
        <pc:chgData name="Duskin, Kayla R" userId="ce1e322b-9e59-435d-a907-bab1c1d9fd1a" providerId="ADAL" clId="{B31F4F3C-A787-AB4F-891E-3DC81FD694CC}" dt="2020-10-19T22:34:49.810" v="4730" actId="2696"/>
        <pc:sldMkLst>
          <pc:docMk/>
          <pc:sldMk cId="2788980421" sldId="259"/>
        </pc:sldMkLst>
      </pc:sldChg>
      <pc:sldChg chg="modSp mod ord">
        <pc:chgData name="Duskin, Kayla R" userId="ce1e322b-9e59-435d-a907-bab1c1d9fd1a" providerId="ADAL" clId="{B31F4F3C-A787-AB4F-891E-3DC81FD694CC}" dt="2020-10-19T23:14:00.285" v="6064" actId="20577"/>
        <pc:sldMkLst>
          <pc:docMk/>
          <pc:sldMk cId="31444378" sldId="260"/>
        </pc:sldMkLst>
        <pc:spChg chg="mod">
          <ac:chgData name="Duskin, Kayla R" userId="ce1e322b-9e59-435d-a907-bab1c1d9fd1a" providerId="ADAL" clId="{B31F4F3C-A787-AB4F-891E-3DC81FD694CC}" dt="2020-10-19T22:02:36.998" v="4424" actId="20577"/>
          <ac:spMkLst>
            <pc:docMk/>
            <pc:sldMk cId="31444378" sldId="260"/>
            <ac:spMk id="2" creationId="{8BF69E44-B2BC-443E-AC8A-9CDF717DDAA3}"/>
          </ac:spMkLst>
        </pc:spChg>
        <pc:spChg chg="mod">
          <ac:chgData name="Duskin, Kayla R" userId="ce1e322b-9e59-435d-a907-bab1c1d9fd1a" providerId="ADAL" clId="{B31F4F3C-A787-AB4F-891E-3DC81FD694CC}" dt="2020-10-19T23:14:00.285" v="6064" actId="20577"/>
          <ac:spMkLst>
            <pc:docMk/>
            <pc:sldMk cId="31444378" sldId="260"/>
            <ac:spMk id="4" creationId="{FA30C889-F9EA-409D-AC4F-B89389C355CC}"/>
          </ac:spMkLst>
        </pc:spChg>
      </pc:sldChg>
      <pc:sldChg chg="add del mod modShow">
        <pc:chgData name="Duskin, Kayla R" userId="ce1e322b-9e59-435d-a907-bab1c1d9fd1a" providerId="ADAL" clId="{B31F4F3C-A787-AB4F-891E-3DC81FD694CC}" dt="2020-10-19T23:16:50.783" v="6065" actId="2696"/>
        <pc:sldMkLst>
          <pc:docMk/>
          <pc:sldMk cId="4122015106" sldId="261"/>
        </pc:sldMkLst>
      </pc:sldChg>
      <pc:sldChg chg="del ord">
        <pc:chgData name="Duskin, Kayla R" userId="ce1e322b-9e59-435d-a907-bab1c1d9fd1a" providerId="ADAL" clId="{B31F4F3C-A787-AB4F-891E-3DC81FD694CC}" dt="2020-10-13T16:59:15.937" v="10" actId="2696"/>
        <pc:sldMkLst>
          <pc:docMk/>
          <pc:sldMk cId="4216814688" sldId="265"/>
        </pc:sldMkLst>
      </pc:sldChg>
      <pc:sldChg chg="ord">
        <pc:chgData name="Duskin, Kayla R" userId="ce1e322b-9e59-435d-a907-bab1c1d9fd1a" providerId="ADAL" clId="{B31F4F3C-A787-AB4F-891E-3DC81FD694CC}" dt="2020-10-19T23:20:08.273" v="6095" actId="20578"/>
        <pc:sldMkLst>
          <pc:docMk/>
          <pc:sldMk cId="3391840788" sldId="267"/>
        </pc:sldMkLst>
      </pc:sldChg>
      <pc:sldChg chg="modSp mod">
        <pc:chgData name="Duskin, Kayla R" userId="ce1e322b-9e59-435d-a907-bab1c1d9fd1a" providerId="ADAL" clId="{B31F4F3C-A787-AB4F-891E-3DC81FD694CC}" dt="2020-10-19T23:24:09.245" v="6120" actId="20577"/>
        <pc:sldMkLst>
          <pc:docMk/>
          <pc:sldMk cId="4229561623" sldId="269"/>
        </pc:sldMkLst>
        <pc:spChg chg="mod">
          <ac:chgData name="Duskin, Kayla R" userId="ce1e322b-9e59-435d-a907-bab1c1d9fd1a" providerId="ADAL" clId="{B31F4F3C-A787-AB4F-891E-3DC81FD694CC}" dt="2020-10-19T23:24:09.245" v="6120" actId="20577"/>
          <ac:spMkLst>
            <pc:docMk/>
            <pc:sldMk cId="4229561623" sldId="269"/>
            <ac:spMk id="3" creationId="{4B8C6B71-A5A5-425C-BC8D-1FE5EA340121}"/>
          </ac:spMkLst>
        </pc:spChg>
      </pc:sldChg>
      <pc:sldChg chg="modSp mod">
        <pc:chgData name="Duskin, Kayla R" userId="ce1e322b-9e59-435d-a907-bab1c1d9fd1a" providerId="ADAL" clId="{B31F4F3C-A787-AB4F-891E-3DC81FD694CC}" dt="2020-10-19T23:02:50.576" v="6021" actId="20577"/>
        <pc:sldMkLst>
          <pc:docMk/>
          <pc:sldMk cId="2905252068" sldId="272"/>
        </pc:sldMkLst>
        <pc:spChg chg="mod">
          <ac:chgData name="Duskin, Kayla R" userId="ce1e322b-9e59-435d-a907-bab1c1d9fd1a" providerId="ADAL" clId="{B31F4F3C-A787-AB4F-891E-3DC81FD694CC}" dt="2020-10-19T23:02:50.576" v="6021" actId="20577"/>
          <ac:spMkLst>
            <pc:docMk/>
            <pc:sldMk cId="2905252068" sldId="272"/>
            <ac:spMk id="3" creationId="{791EE29D-9DD7-4A2B-8C2E-988E0AED8CFE}"/>
          </ac:spMkLst>
        </pc:spChg>
      </pc:sldChg>
      <pc:sldChg chg="modSp mod">
        <pc:chgData name="Duskin, Kayla R" userId="ce1e322b-9e59-435d-a907-bab1c1d9fd1a" providerId="ADAL" clId="{B31F4F3C-A787-AB4F-891E-3DC81FD694CC}" dt="2020-10-19T23:25:49.311" v="6154" actId="13926"/>
        <pc:sldMkLst>
          <pc:docMk/>
          <pc:sldMk cId="698844651" sldId="274"/>
        </pc:sldMkLst>
        <pc:spChg chg="mod">
          <ac:chgData name="Duskin, Kayla R" userId="ce1e322b-9e59-435d-a907-bab1c1d9fd1a" providerId="ADAL" clId="{B31F4F3C-A787-AB4F-891E-3DC81FD694CC}" dt="2020-10-19T23:25:49.311" v="6154" actId="13926"/>
          <ac:spMkLst>
            <pc:docMk/>
            <pc:sldMk cId="698844651" sldId="274"/>
            <ac:spMk id="4" creationId="{8E8FA142-F6E3-4E85-B8CC-DD74D6955DA8}"/>
          </ac:spMkLst>
        </pc:spChg>
      </pc:sldChg>
      <pc:sldChg chg="modSp mod ord modShow">
        <pc:chgData name="Duskin, Kayla R" userId="ce1e322b-9e59-435d-a907-bab1c1d9fd1a" providerId="ADAL" clId="{B31F4F3C-A787-AB4F-891E-3DC81FD694CC}" dt="2020-10-19T22:59:08.803" v="5881" actId="20577"/>
        <pc:sldMkLst>
          <pc:docMk/>
          <pc:sldMk cId="4126682054" sldId="280"/>
        </pc:sldMkLst>
        <pc:spChg chg="mod">
          <ac:chgData name="Duskin, Kayla R" userId="ce1e322b-9e59-435d-a907-bab1c1d9fd1a" providerId="ADAL" clId="{B31F4F3C-A787-AB4F-891E-3DC81FD694CC}" dt="2020-10-19T21:53:27.360" v="3834" actId="20577"/>
          <ac:spMkLst>
            <pc:docMk/>
            <pc:sldMk cId="4126682054" sldId="280"/>
            <ac:spMk id="2" creationId="{908C1EC8-CBA5-4F8B-BED4-A608B1BEC06A}"/>
          </ac:spMkLst>
        </pc:spChg>
        <pc:spChg chg="mod">
          <ac:chgData name="Duskin, Kayla R" userId="ce1e322b-9e59-435d-a907-bab1c1d9fd1a" providerId="ADAL" clId="{B31F4F3C-A787-AB4F-891E-3DC81FD694CC}" dt="2020-10-19T22:59:08.803" v="5881" actId="20577"/>
          <ac:spMkLst>
            <pc:docMk/>
            <pc:sldMk cId="4126682054" sldId="280"/>
            <ac:spMk id="3" creationId="{E16A818B-04F2-4E40-9A7E-BFCA12B8C15F}"/>
          </ac:spMkLst>
        </pc:spChg>
      </pc:sldChg>
      <pc:sldChg chg="modSp mod">
        <pc:chgData name="Duskin, Kayla R" userId="ce1e322b-9e59-435d-a907-bab1c1d9fd1a" providerId="ADAL" clId="{B31F4F3C-A787-AB4F-891E-3DC81FD694CC}" dt="2020-10-19T23:31:38.926" v="6231" actId="20577"/>
        <pc:sldMkLst>
          <pc:docMk/>
          <pc:sldMk cId="4098817738" sldId="284"/>
        </pc:sldMkLst>
        <pc:spChg chg="mod">
          <ac:chgData name="Duskin, Kayla R" userId="ce1e322b-9e59-435d-a907-bab1c1d9fd1a" providerId="ADAL" clId="{B31F4F3C-A787-AB4F-891E-3DC81FD694CC}" dt="2020-10-19T23:31:38.926" v="6231" actId="20577"/>
          <ac:spMkLst>
            <pc:docMk/>
            <pc:sldMk cId="4098817738" sldId="284"/>
            <ac:spMk id="2" creationId="{47FBB0DA-9D8A-43A2-8C2E-FC5ABC78C5B9}"/>
          </ac:spMkLst>
        </pc:spChg>
      </pc:sldChg>
      <pc:sldChg chg="modSp mod">
        <pc:chgData name="Duskin, Kayla R" userId="ce1e322b-9e59-435d-a907-bab1c1d9fd1a" providerId="ADAL" clId="{B31F4F3C-A787-AB4F-891E-3DC81FD694CC}" dt="2020-10-19T23:32:22.407" v="6245" actId="13926"/>
        <pc:sldMkLst>
          <pc:docMk/>
          <pc:sldMk cId="3775173936" sldId="285"/>
        </pc:sldMkLst>
        <pc:spChg chg="mod">
          <ac:chgData name="Duskin, Kayla R" userId="ce1e322b-9e59-435d-a907-bab1c1d9fd1a" providerId="ADAL" clId="{B31F4F3C-A787-AB4F-891E-3DC81FD694CC}" dt="2020-10-19T23:32:22.407" v="6245" actId="13926"/>
          <ac:spMkLst>
            <pc:docMk/>
            <pc:sldMk cId="3775173936" sldId="285"/>
            <ac:spMk id="3" creationId="{E44ECE93-EDFA-47D6-A7AA-F379853C8878}"/>
          </ac:spMkLst>
        </pc:spChg>
      </pc:sldChg>
      <pc:sldChg chg="addSp modSp add mod">
        <pc:chgData name="Duskin, Kayla R" userId="ce1e322b-9e59-435d-a907-bab1c1d9fd1a" providerId="ADAL" clId="{B31F4F3C-A787-AB4F-891E-3DC81FD694CC}" dt="2020-10-20T00:40:07.280" v="6261" actId="1076"/>
        <pc:sldMkLst>
          <pc:docMk/>
          <pc:sldMk cId="1184899717" sldId="581"/>
        </pc:sldMkLst>
        <pc:spChg chg="add mod">
          <ac:chgData name="Duskin, Kayla R" userId="ce1e322b-9e59-435d-a907-bab1c1d9fd1a" providerId="ADAL" clId="{B31F4F3C-A787-AB4F-891E-3DC81FD694CC}" dt="2020-10-20T00:40:07.280" v="6261" actId="1076"/>
          <ac:spMkLst>
            <pc:docMk/>
            <pc:sldMk cId="1184899717" sldId="581"/>
            <ac:spMk id="4" creationId="{06613E25-26BF-C140-8424-468575571AC2}"/>
          </ac:spMkLst>
        </pc:spChg>
      </pc:sldChg>
      <pc:sldChg chg="modSp add mod">
        <pc:chgData name="Duskin, Kayla R" userId="ce1e322b-9e59-435d-a907-bab1c1d9fd1a" providerId="ADAL" clId="{B31F4F3C-A787-AB4F-891E-3DC81FD694CC}" dt="2020-10-19T22:06:57.095" v="4728" actId="1076"/>
        <pc:sldMkLst>
          <pc:docMk/>
          <pc:sldMk cId="1754705599" sldId="582"/>
        </pc:sldMkLst>
        <pc:spChg chg="mod">
          <ac:chgData name="Duskin, Kayla R" userId="ce1e322b-9e59-435d-a907-bab1c1d9fd1a" providerId="ADAL" clId="{B31F4F3C-A787-AB4F-891E-3DC81FD694CC}" dt="2020-10-19T22:06:51.253" v="4725" actId="1076"/>
          <ac:spMkLst>
            <pc:docMk/>
            <pc:sldMk cId="1754705599" sldId="582"/>
            <ac:spMk id="4" creationId="{B412A96F-B341-6A4C-9ABF-CA222A066BB1}"/>
          </ac:spMkLst>
        </pc:spChg>
        <pc:spChg chg="mod">
          <ac:chgData name="Duskin, Kayla R" userId="ce1e322b-9e59-435d-a907-bab1c1d9fd1a" providerId="ADAL" clId="{B31F4F3C-A787-AB4F-891E-3DC81FD694CC}" dt="2020-10-19T22:06:57.095" v="4728" actId="1076"/>
          <ac:spMkLst>
            <pc:docMk/>
            <pc:sldMk cId="1754705599" sldId="582"/>
            <ac:spMk id="5" creationId="{07A87589-5B25-6A43-8193-562D91D10FFB}"/>
          </ac:spMkLst>
        </pc:spChg>
        <pc:spChg chg="mod">
          <ac:chgData name="Duskin, Kayla R" userId="ce1e322b-9e59-435d-a907-bab1c1d9fd1a" providerId="ADAL" clId="{B31F4F3C-A787-AB4F-891E-3DC81FD694CC}" dt="2020-10-19T21:27:24.745" v="3316" actId="14100"/>
          <ac:spMkLst>
            <pc:docMk/>
            <pc:sldMk cId="1754705599" sldId="582"/>
            <ac:spMk id="6" creationId="{C76E2024-32FD-D541-800A-82DEC5B2B34C}"/>
          </ac:spMkLst>
        </pc:spChg>
      </pc:sldChg>
      <pc:sldChg chg="add del mod modShow">
        <pc:chgData name="Duskin, Kayla R" userId="ce1e322b-9e59-435d-a907-bab1c1d9fd1a" providerId="ADAL" clId="{B31F4F3C-A787-AB4F-891E-3DC81FD694CC}" dt="2020-10-19T21:42:04.026" v="3768" actId="2696"/>
        <pc:sldMkLst>
          <pc:docMk/>
          <pc:sldMk cId="3077286454" sldId="583"/>
        </pc:sldMkLst>
      </pc:sldChg>
      <pc:sldChg chg="add del mod modShow">
        <pc:chgData name="Duskin, Kayla R" userId="ce1e322b-9e59-435d-a907-bab1c1d9fd1a" providerId="ADAL" clId="{B31F4F3C-A787-AB4F-891E-3DC81FD694CC}" dt="2020-10-19T21:42:11.485" v="3770" actId="2696"/>
        <pc:sldMkLst>
          <pc:docMk/>
          <pc:sldMk cId="4199001607" sldId="584"/>
        </pc:sldMkLst>
      </pc:sldChg>
      <pc:sldChg chg="add del mod modShow">
        <pc:chgData name="Duskin, Kayla R" userId="ce1e322b-9e59-435d-a907-bab1c1d9fd1a" providerId="ADAL" clId="{B31F4F3C-A787-AB4F-891E-3DC81FD694CC}" dt="2020-10-19T21:42:09.140" v="3769" actId="2696"/>
        <pc:sldMkLst>
          <pc:docMk/>
          <pc:sldMk cId="3411745954" sldId="586"/>
        </pc:sldMkLst>
      </pc:sldChg>
      <pc:sldChg chg="addSp delSp modSp add mod ord modAnim">
        <pc:chgData name="Duskin, Kayla R" userId="ce1e322b-9e59-435d-a907-bab1c1d9fd1a" providerId="ADAL" clId="{B31F4F3C-A787-AB4F-891E-3DC81FD694CC}" dt="2020-10-20T01:04:03.549" v="6279" actId="1076"/>
        <pc:sldMkLst>
          <pc:docMk/>
          <pc:sldMk cId="1925087822" sldId="588"/>
        </pc:sldMkLst>
        <pc:spChg chg="mod">
          <ac:chgData name="Duskin, Kayla R" userId="ce1e322b-9e59-435d-a907-bab1c1d9fd1a" providerId="ADAL" clId="{B31F4F3C-A787-AB4F-891E-3DC81FD694CC}" dt="2020-10-19T22:49:13.269" v="5404" actId="20577"/>
          <ac:spMkLst>
            <pc:docMk/>
            <pc:sldMk cId="1925087822" sldId="588"/>
            <ac:spMk id="4" creationId="{54689CEB-197A-7143-B624-1E85900A91D4}"/>
          </ac:spMkLst>
        </pc:spChg>
        <pc:spChg chg="add mod">
          <ac:chgData name="Duskin, Kayla R" userId="ce1e322b-9e59-435d-a907-bab1c1d9fd1a" providerId="ADAL" clId="{B31F4F3C-A787-AB4F-891E-3DC81FD694CC}" dt="2020-10-20T01:04:03.549" v="6279" actId="1076"/>
          <ac:spMkLst>
            <pc:docMk/>
            <pc:sldMk cId="1925087822" sldId="588"/>
            <ac:spMk id="11" creationId="{1328D4B4-669B-474D-BDC7-842481DCFAB5}"/>
          </ac:spMkLst>
        </pc:spChg>
        <pc:grpChg chg="mod">
          <ac:chgData name="Duskin, Kayla R" userId="ce1e322b-9e59-435d-a907-bab1c1d9fd1a" providerId="ADAL" clId="{B31F4F3C-A787-AB4F-891E-3DC81FD694CC}" dt="2020-10-19T22:41:26.258" v="4963" actId="1076"/>
          <ac:grpSpMkLst>
            <pc:docMk/>
            <pc:sldMk cId="1925087822" sldId="588"/>
            <ac:grpSpMk id="5" creationId="{E8036D9B-DBCA-2043-818E-CB4E86E62ACA}"/>
          </ac:grpSpMkLst>
        </pc:grpChg>
        <pc:grpChg chg="add del mod">
          <ac:chgData name="Duskin, Kayla R" userId="ce1e322b-9e59-435d-a907-bab1c1d9fd1a" providerId="ADAL" clId="{B31F4F3C-A787-AB4F-891E-3DC81FD694CC}" dt="2020-10-20T01:00:29.736" v="6263"/>
          <ac:grpSpMkLst>
            <pc:docMk/>
            <pc:sldMk cId="1925087822" sldId="588"/>
            <ac:grpSpMk id="8" creationId="{9E46E087-2B8B-744A-996D-A048601C10C8}"/>
          </ac:grpSpMkLst>
        </pc:grpChg>
        <pc:picChg chg="mod">
          <ac:chgData name="Duskin, Kayla R" userId="ce1e322b-9e59-435d-a907-bab1c1d9fd1a" providerId="ADAL" clId="{B31F4F3C-A787-AB4F-891E-3DC81FD694CC}" dt="2020-10-20T01:00:28.459" v="6262"/>
          <ac:picMkLst>
            <pc:docMk/>
            <pc:sldMk cId="1925087822" sldId="588"/>
            <ac:picMk id="9" creationId="{D920A45E-904E-0A45-98B5-71EAE5124AC6}"/>
          </ac:picMkLst>
        </pc:picChg>
        <pc:picChg chg="mod">
          <ac:chgData name="Duskin, Kayla R" userId="ce1e322b-9e59-435d-a907-bab1c1d9fd1a" providerId="ADAL" clId="{B31F4F3C-A787-AB4F-891E-3DC81FD694CC}" dt="2020-10-20T01:00:28.459" v="6262"/>
          <ac:picMkLst>
            <pc:docMk/>
            <pc:sldMk cId="1925087822" sldId="588"/>
            <ac:picMk id="10" creationId="{C8B55EED-CBBB-644F-A1B6-D8D2A2494024}"/>
          </ac:picMkLst>
        </pc:picChg>
      </pc:sldChg>
      <pc:sldChg chg="add mod ord modShow">
        <pc:chgData name="Duskin, Kayla R" userId="ce1e322b-9e59-435d-a907-bab1c1d9fd1a" providerId="ADAL" clId="{B31F4F3C-A787-AB4F-891E-3DC81FD694CC}" dt="2020-10-19T22:49:56.199" v="5410" actId="729"/>
        <pc:sldMkLst>
          <pc:docMk/>
          <pc:sldMk cId="2330949028" sldId="590"/>
        </pc:sldMkLst>
      </pc:sldChg>
      <pc:sldChg chg="add mod ord modShow">
        <pc:chgData name="Duskin, Kayla R" userId="ce1e322b-9e59-435d-a907-bab1c1d9fd1a" providerId="ADAL" clId="{B31F4F3C-A787-AB4F-891E-3DC81FD694CC}" dt="2020-10-19T22:52:39.800" v="5680" actId="20578"/>
        <pc:sldMkLst>
          <pc:docMk/>
          <pc:sldMk cId="1512538312" sldId="591"/>
        </pc:sldMkLst>
      </pc:sldChg>
      <pc:sldChg chg="modSp add mod">
        <pc:chgData name="Duskin, Kayla R" userId="ce1e322b-9e59-435d-a907-bab1c1d9fd1a" providerId="ADAL" clId="{B31F4F3C-A787-AB4F-891E-3DC81FD694CC}" dt="2020-10-20T01:04:21.776" v="6283" actId="1076"/>
        <pc:sldMkLst>
          <pc:docMk/>
          <pc:sldMk cId="896621581" sldId="598"/>
        </pc:sldMkLst>
        <pc:spChg chg="mod">
          <ac:chgData name="Duskin, Kayla R" userId="ce1e322b-9e59-435d-a907-bab1c1d9fd1a" providerId="ADAL" clId="{B31F4F3C-A787-AB4F-891E-3DC81FD694CC}" dt="2020-10-19T21:41:47.305" v="3767" actId="5793"/>
          <ac:spMkLst>
            <pc:docMk/>
            <pc:sldMk cId="896621581" sldId="598"/>
            <ac:spMk id="4" creationId="{1BEAE84B-95CF-A341-A00E-00CB4FF22866}"/>
          </ac:spMkLst>
        </pc:spChg>
        <pc:spChg chg="mod">
          <ac:chgData name="Duskin, Kayla R" userId="ce1e322b-9e59-435d-a907-bab1c1d9fd1a" providerId="ADAL" clId="{B31F4F3C-A787-AB4F-891E-3DC81FD694CC}" dt="2020-10-20T01:04:21.776" v="6283" actId="1076"/>
          <ac:spMkLst>
            <pc:docMk/>
            <pc:sldMk cId="896621581" sldId="598"/>
            <ac:spMk id="5" creationId="{338FA042-2076-3A47-8519-84B5AD0D6823}"/>
          </ac:spMkLst>
        </pc:spChg>
      </pc:sldChg>
      <pc:sldChg chg="modSp add mod delCm">
        <pc:chgData name="Duskin, Kayla R" userId="ce1e322b-9e59-435d-a907-bab1c1d9fd1a" providerId="ADAL" clId="{B31F4F3C-A787-AB4F-891E-3DC81FD694CC}" dt="2020-10-19T21:08:59.003" v="2982" actId="20577"/>
        <pc:sldMkLst>
          <pc:docMk/>
          <pc:sldMk cId="720111745" sldId="737"/>
        </pc:sldMkLst>
        <pc:spChg chg="mod">
          <ac:chgData name="Duskin, Kayla R" userId="ce1e322b-9e59-435d-a907-bab1c1d9fd1a" providerId="ADAL" clId="{B31F4F3C-A787-AB4F-891E-3DC81FD694CC}" dt="2020-10-19T20:15:12.361" v="630" actId="20577"/>
          <ac:spMkLst>
            <pc:docMk/>
            <pc:sldMk cId="720111745" sldId="737"/>
            <ac:spMk id="3" creationId="{7D234B0B-D57C-F849-A001-A640CA0C81B3}"/>
          </ac:spMkLst>
        </pc:spChg>
        <pc:spChg chg="mod">
          <ac:chgData name="Duskin, Kayla R" userId="ce1e322b-9e59-435d-a907-bab1c1d9fd1a" providerId="ADAL" clId="{B31F4F3C-A787-AB4F-891E-3DC81FD694CC}" dt="2020-10-19T21:08:59.003" v="2982" actId="20577"/>
          <ac:spMkLst>
            <pc:docMk/>
            <pc:sldMk cId="720111745" sldId="737"/>
            <ac:spMk id="4" creationId="{EE5A60BD-8FA1-8F4B-B744-B6392A32E51E}"/>
          </ac:spMkLst>
        </pc:spChg>
      </pc:sldChg>
      <pc:sldChg chg="addSp modSp add del mod ord">
        <pc:chgData name="Duskin, Kayla R" userId="ce1e322b-9e59-435d-a907-bab1c1d9fd1a" providerId="ADAL" clId="{B31F4F3C-A787-AB4F-891E-3DC81FD694CC}" dt="2020-10-19T20:04:29.325" v="335" actId="2696"/>
        <pc:sldMkLst>
          <pc:docMk/>
          <pc:sldMk cId="1501744269" sldId="738"/>
        </pc:sldMkLst>
        <pc:spChg chg="mod">
          <ac:chgData name="Duskin, Kayla R" userId="ce1e322b-9e59-435d-a907-bab1c1d9fd1a" providerId="ADAL" clId="{B31F4F3C-A787-AB4F-891E-3DC81FD694CC}" dt="2020-10-13T17:00:49.958" v="53" actId="20577"/>
          <ac:spMkLst>
            <pc:docMk/>
            <pc:sldMk cId="1501744269" sldId="738"/>
            <ac:spMk id="3" creationId="{DC8C8CF1-5BAC-4A4A-81E6-A3F15F9F8DFE}"/>
          </ac:spMkLst>
        </pc:spChg>
        <pc:picChg chg="add mod">
          <ac:chgData name="Duskin, Kayla R" userId="ce1e322b-9e59-435d-a907-bab1c1d9fd1a" providerId="ADAL" clId="{B31F4F3C-A787-AB4F-891E-3DC81FD694CC}" dt="2020-10-13T17:00:37.475" v="17" actId="1076"/>
          <ac:picMkLst>
            <pc:docMk/>
            <pc:sldMk cId="1501744269" sldId="738"/>
            <ac:picMk id="4" creationId="{7C5A454A-A06A-504D-ABF2-B9B0967AF7A2}"/>
          </ac:picMkLst>
        </pc:picChg>
      </pc:sldChg>
      <pc:sldChg chg="modSp add del mod">
        <pc:chgData name="Duskin, Kayla R" userId="ce1e322b-9e59-435d-a907-bab1c1d9fd1a" providerId="ADAL" clId="{B31F4F3C-A787-AB4F-891E-3DC81FD694CC}" dt="2020-10-19T20:07:44.295" v="336" actId="2696"/>
        <pc:sldMkLst>
          <pc:docMk/>
          <pc:sldMk cId="2145772139" sldId="739"/>
        </pc:sldMkLst>
        <pc:spChg chg="mod">
          <ac:chgData name="Duskin, Kayla R" userId="ce1e322b-9e59-435d-a907-bab1c1d9fd1a" providerId="ADAL" clId="{B31F4F3C-A787-AB4F-891E-3DC81FD694CC}" dt="2020-10-13T17:00:55.268" v="81" actId="20577"/>
          <ac:spMkLst>
            <pc:docMk/>
            <pc:sldMk cId="2145772139" sldId="739"/>
            <ac:spMk id="3" creationId="{7C057454-434B-F148-B348-561D71358B94}"/>
          </ac:spMkLst>
        </pc:spChg>
      </pc:sldChg>
      <pc:sldChg chg="modSp add del mod">
        <pc:chgData name="Duskin, Kayla R" userId="ce1e322b-9e59-435d-a907-bab1c1d9fd1a" providerId="ADAL" clId="{B31F4F3C-A787-AB4F-891E-3DC81FD694CC}" dt="2020-10-19T21:27:54.157" v="3317" actId="2696"/>
        <pc:sldMkLst>
          <pc:docMk/>
          <pc:sldMk cId="1055297815" sldId="740"/>
        </pc:sldMkLst>
        <pc:spChg chg="mod">
          <ac:chgData name="Duskin, Kayla R" userId="ce1e322b-9e59-435d-a907-bab1c1d9fd1a" providerId="ADAL" clId="{B31F4F3C-A787-AB4F-891E-3DC81FD694CC}" dt="2020-10-13T17:59:05.441" v="334" actId="20577"/>
          <ac:spMkLst>
            <pc:docMk/>
            <pc:sldMk cId="1055297815" sldId="740"/>
            <ac:spMk id="3" creationId="{DF9799FD-40BC-2643-8793-2FF1FDEE66E2}"/>
          </ac:spMkLst>
        </pc:spChg>
      </pc:sldChg>
      <pc:sldChg chg="mod modShow">
        <pc:chgData name="Duskin, Kayla R" userId="ce1e322b-9e59-435d-a907-bab1c1d9fd1a" providerId="ADAL" clId="{B31F4F3C-A787-AB4F-891E-3DC81FD694CC}" dt="2020-10-19T23:26:58.374" v="6155" actId="729"/>
        <pc:sldMkLst>
          <pc:docMk/>
          <pc:sldMk cId="3137617453" sldId="743"/>
        </pc:sldMkLst>
      </pc:sldChg>
      <pc:sldChg chg="addSp modSp mod">
        <pc:chgData name="Duskin, Kayla R" userId="ce1e322b-9e59-435d-a907-bab1c1d9fd1a" providerId="ADAL" clId="{B31F4F3C-A787-AB4F-891E-3DC81FD694CC}" dt="2020-10-19T23:29:46.020" v="6194" actId="20577"/>
        <pc:sldMkLst>
          <pc:docMk/>
          <pc:sldMk cId="1865910436" sldId="747"/>
        </pc:sldMkLst>
        <pc:spChg chg="add mod">
          <ac:chgData name="Duskin, Kayla R" userId="ce1e322b-9e59-435d-a907-bab1c1d9fd1a" providerId="ADAL" clId="{B31F4F3C-A787-AB4F-891E-3DC81FD694CC}" dt="2020-10-19T23:29:46.020" v="6194" actId="20577"/>
          <ac:spMkLst>
            <pc:docMk/>
            <pc:sldMk cId="1865910436" sldId="747"/>
            <ac:spMk id="4" creationId="{5A2F9948-05AC-1548-8AAB-E41D2E133EA4}"/>
          </ac:spMkLst>
        </pc:spChg>
      </pc:sldChg>
      <pc:sldChg chg="modSp mod">
        <pc:chgData name="Duskin, Kayla R" userId="ce1e322b-9e59-435d-a907-bab1c1d9fd1a" providerId="ADAL" clId="{B31F4F3C-A787-AB4F-891E-3DC81FD694CC}" dt="2020-10-19T23:34:11.602" v="6254" actId="13926"/>
        <pc:sldMkLst>
          <pc:docMk/>
          <pc:sldMk cId="2462978734" sldId="749"/>
        </pc:sldMkLst>
        <pc:spChg chg="mod">
          <ac:chgData name="Duskin, Kayla R" userId="ce1e322b-9e59-435d-a907-bab1c1d9fd1a" providerId="ADAL" clId="{B31F4F3C-A787-AB4F-891E-3DC81FD694CC}" dt="2020-10-19T23:34:11.602" v="6254" actId="13926"/>
          <ac:spMkLst>
            <pc:docMk/>
            <pc:sldMk cId="2462978734" sldId="749"/>
            <ac:spMk id="3" creationId="{E44ECE93-EDFA-47D6-A7AA-F379853C8878}"/>
          </ac:spMkLst>
        </pc:spChg>
      </pc:sldChg>
      <pc:sldChg chg="addSp modSp add mod">
        <pc:chgData name="Duskin, Kayla R" userId="ce1e322b-9e59-435d-a907-bab1c1d9fd1a" providerId="ADAL" clId="{B31F4F3C-A787-AB4F-891E-3DC81FD694CC}" dt="2020-10-20T00:37:50.328" v="6257" actId="1076"/>
        <pc:sldMkLst>
          <pc:docMk/>
          <pc:sldMk cId="828098725" sldId="750"/>
        </pc:sldMkLst>
        <pc:spChg chg="mod">
          <ac:chgData name="Duskin, Kayla R" userId="ce1e322b-9e59-435d-a907-bab1c1d9fd1a" providerId="ADAL" clId="{B31F4F3C-A787-AB4F-891E-3DC81FD694CC}" dt="2020-10-19T21:14:30.793" v="3066" actId="1076"/>
          <ac:spMkLst>
            <pc:docMk/>
            <pc:sldMk cId="828098725" sldId="750"/>
            <ac:spMk id="2" creationId="{3E47461A-6FFE-D442-AFBE-B6DF1AEBE5DB}"/>
          </ac:spMkLst>
        </pc:spChg>
        <pc:spChg chg="mod">
          <ac:chgData name="Duskin, Kayla R" userId="ce1e322b-9e59-435d-a907-bab1c1d9fd1a" providerId="ADAL" clId="{B31F4F3C-A787-AB4F-891E-3DC81FD694CC}" dt="2020-10-19T23:06:42.533" v="6041" actId="20577"/>
          <ac:spMkLst>
            <pc:docMk/>
            <pc:sldMk cId="828098725" sldId="750"/>
            <ac:spMk id="3" creationId="{03930BD6-97E1-D441-AF7C-4133E8D36581}"/>
          </ac:spMkLst>
        </pc:spChg>
        <pc:spChg chg="add mod">
          <ac:chgData name="Duskin, Kayla R" userId="ce1e322b-9e59-435d-a907-bab1c1d9fd1a" providerId="ADAL" clId="{B31F4F3C-A787-AB4F-891E-3DC81FD694CC}" dt="2020-10-19T22:37:53.962" v="4734" actId="20577"/>
          <ac:spMkLst>
            <pc:docMk/>
            <pc:sldMk cId="828098725" sldId="750"/>
            <ac:spMk id="4" creationId="{91E6CE5A-4920-B248-A6B1-CB5BCE10BA67}"/>
          </ac:spMkLst>
        </pc:spChg>
        <pc:spChg chg="add mod">
          <ac:chgData name="Duskin, Kayla R" userId="ce1e322b-9e59-435d-a907-bab1c1d9fd1a" providerId="ADAL" clId="{B31F4F3C-A787-AB4F-891E-3DC81FD694CC}" dt="2020-10-19T21:14:30.162" v="3065" actId="1076"/>
          <ac:spMkLst>
            <pc:docMk/>
            <pc:sldMk cId="828098725" sldId="750"/>
            <ac:spMk id="5" creationId="{2A23F6C4-7FF7-BF45-8E78-36FE7A4A8DCA}"/>
          </ac:spMkLst>
        </pc:spChg>
        <pc:spChg chg="add mod">
          <ac:chgData name="Duskin, Kayla R" userId="ce1e322b-9e59-435d-a907-bab1c1d9fd1a" providerId="ADAL" clId="{B31F4F3C-A787-AB4F-891E-3DC81FD694CC}" dt="2020-10-19T21:14:05.970" v="3060" actId="1076"/>
          <ac:spMkLst>
            <pc:docMk/>
            <pc:sldMk cId="828098725" sldId="750"/>
            <ac:spMk id="6" creationId="{7D9B785D-54F8-6143-BB9D-357AB84577E5}"/>
          </ac:spMkLst>
        </pc:spChg>
        <pc:spChg chg="add mod">
          <ac:chgData name="Duskin, Kayla R" userId="ce1e322b-9e59-435d-a907-bab1c1d9fd1a" providerId="ADAL" clId="{B31F4F3C-A787-AB4F-891E-3DC81FD694CC}" dt="2020-10-19T21:14:14.210" v="3063" actId="1076"/>
          <ac:spMkLst>
            <pc:docMk/>
            <pc:sldMk cId="828098725" sldId="750"/>
            <ac:spMk id="7" creationId="{42364CB3-9E77-0A48-87F7-E318EA2BDC5A}"/>
          </ac:spMkLst>
        </pc:spChg>
        <pc:spChg chg="add mod">
          <ac:chgData name="Duskin, Kayla R" userId="ce1e322b-9e59-435d-a907-bab1c1d9fd1a" providerId="ADAL" clId="{B31F4F3C-A787-AB4F-891E-3DC81FD694CC}" dt="2020-10-19T21:14:27.509" v="3064" actId="1076"/>
          <ac:spMkLst>
            <pc:docMk/>
            <pc:sldMk cId="828098725" sldId="750"/>
            <ac:spMk id="8" creationId="{E053C7EC-0D03-5F40-A9E0-6D651538F6BC}"/>
          </ac:spMkLst>
        </pc:spChg>
        <pc:spChg chg="add mod">
          <ac:chgData name="Duskin, Kayla R" userId="ce1e322b-9e59-435d-a907-bab1c1d9fd1a" providerId="ADAL" clId="{B31F4F3C-A787-AB4F-891E-3DC81FD694CC}" dt="2020-10-20T00:37:50.328" v="6257" actId="1076"/>
          <ac:spMkLst>
            <pc:docMk/>
            <pc:sldMk cId="828098725" sldId="750"/>
            <ac:spMk id="9" creationId="{E3637015-72FE-414D-BCF5-617B7C8B386E}"/>
          </ac:spMkLst>
        </pc:spChg>
        <pc:spChg chg="add mod">
          <ac:chgData name="Duskin, Kayla R" userId="ce1e322b-9e59-435d-a907-bab1c1d9fd1a" providerId="ADAL" clId="{B31F4F3C-A787-AB4F-891E-3DC81FD694CC}" dt="2020-10-19T21:14:02.959" v="3059" actId="1076"/>
          <ac:spMkLst>
            <pc:docMk/>
            <pc:sldMk cId="828098725" sldId="750"/>
            <ac:spMk id="10" creationId="{08B960E4-565B-2B4E-A5E1-B617084AE9F8}"/>
          </ac:spMkLst>
        </pc:spChg>
        <pc:spChg chg="add mod">
          <ac:chgData name="Duskin, Kayla R" userId="ce1e322b-9e59-435d-a907-bab1c1d9fd1a" providerId="ADAL" clId="{B31F4F3C-A787-AB4F-891E-3DC81FD694CC}" dt="2020-10-19T21:14:12.159" v="3062" actId="1076"/>
          <ac:spMkLst>
            <pc:docMk/>
            <pc:sldMk cId="828098725" sldId="750"/>
            <ac:spMk id="11" creationId="{14A3D6E6-4B58-664B-9D60-B93DF1A9EB57}"/>
          </ac:spMkLst>
        </pc:spChg>
        <pc:picChg chg="add mod">
          <ac:chgData name="Duskin, Kayla R" userId="ce1e322b-9e59-435d-a907-bab1c1d9fd1a" providerId="ADAL" clId="{B31F4F3C-A787-AB4F-891E-3DC81FD694CC}" dt="2020-10-19T21:13:59.164" v="3058" actId="1076"/>
          <ac:picMkLst>
            <pc:docMk/>
            <pc:sldMk cId="828098725" sldId="750"/>
            <ac:picMk id="1026" creationId="{EC3CD925-1D62-C541-823D-32EF068BDF42}"/>
          </ac:picMkLst>
        </pc:picChg>
      </pc:sldChg>
      <pc:sldChg chg="modSp add mod">
        <pc:chgData name="Duskin, Kayla R" userId="ce1e322b-9e59-435d-a907-bab1c1d9fd1a" providerId="ADAL" clId="{B31F4F3C-A787-AB4F-891E-3DC81FD694CC}" dt="2020-10-19T23:08:47.554" v="6059" actId="20577"/>
        <pc:sldMkLst>
          <pc:docMk/>
          <pc:sldMk cId="913119592" sldId="751"/>
        </pc:sldMkLst>
        <pc:spChg chg="mod">
          <ac:chgData name="Duskin, Kayla R" userId="ce1e322b-9e59-435d-a907-bab1c1d9fd1a" providerId="ADAL" clId="{B31F4F3C-A787-AB4F-891E-3DC81FD694CC}" dt="2020-10-19T20:24:03.386" v="2010" actId="20577"/>
          <ac:spMkLst>
            <pc:docMk/>
            <pc:sldMk cId="913119592" sldId="751"/>
            <ac:spMk id="2" creationId="{E61B7887-A4AC-874E-BE18-46D8468193DD}"/>
          </ac:spMkLst>
        </pc:spChg>
        <pc:spChg chg="mod">
          <ac:chgData name="Duskin, Kayla R" userId="ce1e322b-9e59-435d-a907-bab1c1d9fd1a" providerId="ADAL" clId="{B31F4F3C-A787-AB4F-891E-3DC81FD694CC}" dt="2020-10-19T23:08:47.554" v="6059" actId="20577"/>
          <ac:spMkLst>
            <pc:docMk/>
            <pc:sldMk cId="913119592" sldId="751"/>
            <ac:spMk id="3" creationId="{4CCFAC0D-789A-4F4E-B714-7A83791D84E5}"/>
          </ac:spMkLst>
        </pc:spChg>
      </pc:sldChg>
      <pc:sldChg chg="delSp modSp add del mod">
        <pc:chgData name="Duskin, Kayla R" userId="ce1e322b-9e59-435d-a907-bab1c1d9fd1a" providerId="ADAL" clId="{B31F4F3C-A787-AB4F-891E-3DC81FD694CC}" dt="2020-10-19T21:29:46.354" v="3498" actId="2696"/>
        <pc:sldMkLst>
          <pc:docMk/>
          <pc:sldMk cId="2670464124" sldId="752"/>
        </pc:sldMkLst>
        <pc:spChg chg="mod">
          <ac:chgData name="Duskin, Kayla R" userId="ce1e322b-9e59-435d-a907-bab1c1d9fd1a" providerId="ADAL" clId="{B31F4F3C-A787-AB4F-891E-3DC81FD694CC}" dt="2020-10-19T21:29:11.447" v="3405" actId="1076"/>
          <ac:spMkLst>
            <pc:docMk/>
            <pc:sldMk cId="2670464124" sldId="752"/>
            <ac:spMk id="4" creationId="{B412A96F-B341-6A4C-9ABF-CA222A066BB1}"/>
          </ac:spMkLst>
        </pc:spChg>
        <pc:spChg chg="del">
          <ac:chgData name="Duskin, Kayla R" userId="ce1e322b-9e59-435d-a907-bab1c1d9fd1a" providerId="ADAL" clId="{B31F4F3C-A787-AB4F-891E-3DC81FD694CC}" dt="2020-10-19T21:29:13.595" v="3406" actId="478"/>
          <ac:spMkLst>
            <pc:docMk/>
            <pc:sldMk cId="2670464124" sldId="752"/>
            <ac:spMk id="7" creationId="{EC00F576-D64B-D24F-9843-B5CC1AF29A5C}"/>
          </ac:spMkLst>
        </pc:spChg>
      </pc:sldChg>
      <pc:sldChg chg="addSp modSp add mod">
        <pc:chgData name="Duskin, Kayla R" userId="ce1e322b-9e59-435d-a907-bab1c1d9fd1a" providerId="ADAL" clId="{B31F4F3C-A787-AB4F-891E-3DC81FD694CC}" dt="2020-10-19T23:17:36.869" v="6072" actId="688"/>
        <pc:sldMkLst>
          <pc:docMk/>
          <pc:sldMk cId="3751811765" sldId="752"/>
        </pc:sldMkLst>
        <pc:spChg chg="mod">
          <ac:chgData name="Duskin, Kayla R" userId="ce1e322b-9e59-435d-a907-bab1c1d9fd1a" providerId="ADAL" clId="{B31F4F3C-A787-AB4F-891E-3DC81FD694CC}" dt="2020-10-19T21:43:55.372" v="3798" actId="20577"/>
          <ac:spMkLst>
            <pc:docMk/>
            <pc:sldMk cId="3751811765" sldId="752"/>
            <ac:spMk id="3" creationId="{B89906F7-0FF8-ED4D-8D1A-6C81ACC0AEE2}"/>
          </ac:spMkLst>
        </pc:spChg>
        <pc:spChg chg="add mod">
          <ac:chgData name="Duskin, Kayla R" userId="ce1e322b-9e59-435d-a907-bab1c1d9fd1a" providerId="ADAL" clId="{B31F4F3C-A787-AB4F-891E-3DC81FD694CC}" dt="2020-10-19T21:43:49.671" v="3773" actId="1076"/>
          <ac:spMkLst>
            <pc:docMk/>
            <pc:sldMk cId="3751811765" sldId="752"/>
            <ac:spMk id="5" creationId="{ADAC26E5-E115-CC4D-AC3A-1F42F9E5CBA9}"/>
          </ac:spMkLst>
        </pc:spChg>
        <pc:spChg chg="add mod">
          <ac:chgData name="Duskin, Kayla R" userId="ce1e322b-9e59-435d-a907-bab1c1d9fd1a" providerId="ADAL" clId="{B31F4F3C-A787-AB4F-891E-3DC81FD694CC}" dt="2020-10-19T21:43:49.671" v="3773" actId="1076"/>
          <ac:spMkLst>
            <pc:docMk/>
            <pc:sldMk cId="3751811765" sldId="752"/>
            <ac:spMk id="6" creationId="{BA0A7A7B-18BE-254D-BDA7-69A689C7271F}"/>
          </ac:spMkLst>
        </pc:spChg>
        <pc:spChg chg="add mod">
          <ac:chgData name="Duskin, Kayla R" userId="ce1e322b-9e59-435d-a907-bab1c1d9fd1a" providerId="ADAL" clId="{B31F4F3C-A787-AB4F-891E-3DC81FD694CC}" dt="2020-10-19T23:17:31.973" v="6070" actId="1076"/>
          <ac:spMkLst>
            <pc:docMk/>
            <pc:sldMk cId="3751811765" sldId="752"/>
            <ac:spMk id="7" creationId="{AD0DA50C-4F43-D240-B228-FFA077186A71}"/>
          </ac:spMkLst>
        </pc:spChg>
        <pc:spChg chg="add mod">
          <ac:chgData name="Duskin, Kayla R" userId="ce1e322b-9e59-435d-a907-bab1c1d9fd1a" providerId="ADAL" clId="{B31F4F3C-A787-AB4F-891E-3DC81FD694CC}" dt="2020-10-19T23:17:29.036" v="6069" actId="14100"/>
          <ac:spMkLst>
            <pc:docMk/>
            <pc:sldMk cId="3751811765" sldId="752"/>
            <ac:spMk id="8" creationId="{FFCF1ED8-CDE4-A149-8541-340ECB4EA4C3}"/>
          </ac:spMkLst>
        </pc:spChg>
        <pc:spChg chg="add mod">
          <ac:chgData name="Duskin, Kayla R" userId="ce1e322b-9e59-435d-a907-bab1c1d9fd1a" providerId="ADAL" clId="{B31F4F3C-A787-AB4F-891E-3DC81FD694CC}" dt="2020-10-19T21:43:49.671" v="3773" actId="1076"/>
          <ac:spMkLst>
            <pc:docMk/>
            <pc:sldMk cId="3751811765" sldId="752"/>
            <ac:spMk id="9" creationId="{4A68DF4C-DB34-214F-898C-624B7AFFB621}"/>
          </ac:spMkLst>
        </pc:spChg>
        <pc:spChg chg="add mod">
          <ac:chgData name="Duskin, Kayla R" userId="ce1e322b-9e59-435d-a907-bab1c1d9fd1a" providerId="ADAL" clId="{B31F4F3C-A787-AB4F-891E-3DC81FD694CC}" dt="2020-10-19T23:17:36.869" v="6072" actId="688"/>
          <ac:spMkLst>
            <pc:docMk/>
            <pc:sldMk cId="3751811765" sldId="752"/>
            <ac:spMk id="10" creationId="{F6225CD6-1EB9-D647-BF1D-160F89AC24E9}"/>
          </ac:spMkLst>
        </pc:spChg>
        <pc:picChg chg="add mod">
          <ac:chgData name="Duskin, Kayla R" userId="ce1e322b-9e59-435d-a907-bab1c1d9fd1a" providerId="ADAL" clId="{B31F4F3C-A787-AB4F-891E-3DC81FD694CC}" dt="2020-10-19T21:43:49.671" v="3773" actId="1076"/>
          <ac:picMkLst>
            <pc:docMk/>
            <pc:sldMk cId="3751811765" sldId="752"/>
            <ac:picMk id="4" creationId="{28108B71-CA10-2B45-AA71-1B0108768FAD}"/>
          </ac:picMkLst>
        </pc:picChg>
      </pc:sldChg>
      <pc:sldChg chg="modSp add mod">
        <pc:chgData name="Duskin, Kayla R" userId="ce1e322b-9e59-435d-a907-bab1c1d9fd1a" providerId="ADAL" clId="{B31F4F3C-A787-AB4F-891E-3DC81FD694CC}" dt="2020-10-20T01:03:19.030" v="6275" actId="20577"/>
        <pc:sldMkLst>
          <pc:docMk/>
          <pc:sldMk cId="1620822348" sldId="753"/>
        </pc:sldMkLst>
        <pc:spChg chg="mod">
          <ac:chgData name="Duskin, Kayla R" userId="ce1e322b-9e59-435d-a907-bab1c1d9fd1a" providerId="ADAL" clId="{B31F4F3C-A787-AB4F-891E-3DC81FD694CC}" dt="2020-10-19T22:42:08.760" v="4980" actId="20577"/>
          <ac:spMkLst>
            <pc:docMk/>
            <pc:sldMk cId="1620822348" sldId="753"/>
            <ac:spMk id="2" creationId="{890E5AD6-84C2-B943-AA75-DC8688ED5579}"/>
          </ac:spMkLst>
        </pc:spChg>
        <pc:spChg chg="mod">
          <ac:chgData name="Duskin, Kayla R" userId="ce1e322b-9e59-435d-a907-bab1c1d9fd1a" providerId="ADAL" clId="{B31F4F3C-A787-AB4F-891E-3DC81FD694CC}" dt="2020-10-20T01:03:19.030" v="6275" actId="20577"/>
          <ac:spMkLst>
            <pc:docMk/>
            <pc:sldMk cId="1620822348" sldId="753"/>
            <ac:spMk id="3" creationId="{D125C4FE-CC44-F74D-B990-683C259DA0C7}"/>
          </ac:spMkLst>
        </pc:spChg>
      </pc:sldChg>
      <pc:sldChg chg="modSp add mod">
        <pc:chgData name="Duskin, Kayla R" userId="ce1e322b-9e59-435d-a907-bab1c1d9fd1a" providerId="ADAL" clId="{B31F4F3C-A787-AB4F-891E-3DC81FD694CC}" dt="2020-10-19T23:22:52.310" v="6112" actId="20577"/>
        <pc:sldMkLst>
          <pc:docMk/>
          <pc:sldMk cId="116638152" sldId="754"/>
        </pc:sldMkLst>
        <pc:spChg chg="mod">
          <ac:chgData name="Duskin, Kayla R" userId="ce1e322b-9e59-435d-a907-bab1c1d9fd1a" providerId="ADAL" clId="{B31F4F3C-A787-AB4F-891E-3DC81FD694CC}" dt="2020-10-19T23:22:52.310" v="6112" actId="20577"/>
          <ac:spMkLst>
            <pc:docMk/>
            <pc:sldMk cId="116638152" sldId="754"/>
            <ac:spMk id="2" creationId="{F42A466D-7944-C946-A3E2-C25C09A4BC24}"/>
          </ac:spMkLst>
        </pc:spChg>
      </pc:sldChg>
      <pc:sldChg chg="modSp add del mod">
        <pc:chgData name="Duskin, Kayla R" userId="ce1e322b-9e59-435d-a907-bab1c1d9fd1a" providerId="ADAL" clId="{B31F4F3C-A787-AB4F-891E-3DC81FD694CC}" dt="2020-10-19T23:20:04.728" v="6094" actId="2696"/>
        <pc:sldMkLst>
          <pc:docMk/>
          <pc:sldMk cId="2304462978" sldId="754"/>
        </pc:sldMkLst>
        <pc:spChg chg="mod">
          <ac:chgData name="Duskin, Kayla R" userId="ce1e322b-9e59-435d-a907-bab1c1d9fd1a" providerId="ADAL" clId="{B31F4F3C-A787-AB4F-891E-3DC81FD694CC}" dt="2020-10-19T23:19:47.573" v="6092" actId="20577"/>
          <ac:spMkLst>
            <pc:docMk/>
            <pc:sldMk cId="2304462978" sldId="754"/>
            <ac:spMk id="3" creationId="{EF6D148E-B020-EA4D-8C00-E25BDDC4A713}"/>
          </ac:spMkLst>
        </pc:spChg>
      </pc:sldChg>
    </pc:docChg>
  </pc:docChgLst>
  <pc:docChgLst>
    <pc:chgData clId="Web-{6CDB1B1C-D5AD-498A-9365-43B8F9B25609}"/>
    <pc:docChg chg="modSld">
      <pc:chgData name="" userId="" providerId="" clId="Web-{6CDB1B1C-D5AD-498A-9365-43B8F9B25609}" dt="2020-10-19T23:51:46.885" v="164" actId="1076"/>
      <pc:docMkLst>
        <pc:docMk/>
      </pc:docMkLst>
      <pc:sldChg chg="addSp delSp modSp">
        <pc:chgData name="" userId="" providerId="" clId="Web-{6CDB1B1C-D5AD-498A-9365-43B8F9B25609}" dt="2020-10-19T23:38:13.224" v="104" actId="1076"/>
        <pc:sldMkLst>
          <pc:docMk/>
          <pc:sldMk cId="698844651" sldId="274"/>
        </pc:sldMkLst>
        <pc:spChg chg="mod ord">
          <ac:chgData name="" userId="" providerId="" clId="Web-{6CDB1B1C-D5AD-498A-9365-43B8F9B25609}" dt="2020-10-19T23:37:09.533" v="97" actId="20577"/>
          <ac:spMkLst>
            <pc:docMk/>
            <pc:sldMk cId="698844651" sldId="274"/>
            <ac:spMk id="4" creationId="{8E8FA142-F6E3-4E85-B8CC-DD74D6955DA8}"/>
          </ac:spMkLst>
        </pc:spChg>
        <pc:spChg chg="add mod ord">
          <ac:chgData name="" userId="" providerId="" clId="Web-{6CDB1B1C-D5AD-498A-9365-43B8F9B25609}" dt="2020-10-19T23:34:00.915" v="33"/>
          <ac:spMkLst>
            <pc:docMk/>
            <pc:sldMk cId="698844651" sldId="274"/>
            <ac:spMk id="6" creationId="{0236F664-4C4A-4D72-B893-7A5D51D07311}"/>
          </ac:spMkLst>
        </pc:spChg>
        <pc:spChg chg="add">
          <ac:chgData name="" userId="" providerId="" clId="Web-{6CDB1B1C-D5AD-498A-9365-43B8F9B25609}" dt="2020-10-19T23:32:03.817" v="0"/>
          <ac:spMkLst>
            <pc:docMk/>
            <pc:sldMk cId="698844651" sldId="274"/>
            <ac:spMk id="7" creationId="{1630BB6A-573E-457E-BA1F-48CBB8C76D64}"/>
          </ac:spMkLst>
        </pc:spChg>
        <pc:spChg chg="add">
          <ac:chgData name="" userId="" providerId="" clId="Web-{6CDB1B1C-D5AD-498A-9365-43B8F9B25609}" dt="2020-10-19T23:32:03.817" v="0"/>
          <ac:spMkLst>
            <pc:docMk/>
            <pc:sldMk cId="698844651" sldId="274"/>
            <ac:spMk id="8" creationId="{12ED7802-DD67-47C9-B7E8-15C9FAB4A8D8}"/>
          </ac:spMkLst>
        </pc:spChg>
        <pc:spChg chg="add">
          <ac:chgData name="" userId="" providerId="" clId="Web-{6CDB1B1C-D5AD-498A-9365-43B8F9B25609}" dt="2020-10-19T23:32:03.817" v="0"/>
          <ac:spMkLst>
            <pc:docMk/>
            <pc:sldMk cId="698844651" sldId="274"/>
            <ac:spMk id="9" creationId="{35F032F3-7815-428E-8B1B-012028296068}"/>
          </ac:spMkLst>
        </pc:spChg>
        <pc:spChg chg="add">
          <ac:chgData name="" userId="" providerId="" clId="Web-{6CDB1B1C-D5AD-498A-9365-43B8F9B25609}" dt="2020-10-19T23:32:03.817" v="0"/>
          <ac:spMkLst>
            <pc:docMk/>
            <pc:sldMk cId="698844651" sldId="274"/>
            <ac:spMk id="10" creationId="{4F9BEAC9-F868-4C09-BA5F-34572FFA06ED}"/>
          </ac:spMkLst>
        </pc:spChg>
        <pc:spChg chg="add">
          <ac:chgData name="" userId="" providerId="" clId="Web-{6CDB1B1C-D5AD-498A-9365-43B8F9B25609}" dt="2020-10-19T23:32:03.817" v="0"/>
          <ac:spMkLst>
            <pc:docMk/>
            <pc:sldMk cId="698844651" sldId="274"/>
            <ac:spMk id="11" creationId="{B99C0259-20FD-4144-BC09-9B15EB06740D}"/>
          </ac:spMkLst>
        </pc:spChg>
        <pc:spChg chg="add">
          <ac:chgData name="" userId="" providerId="" clId="Web-{6CDB1B1C-D5AD-498A-9365-43B8F9B25609}" dt="2020-10-19T23:32:03.817" v="0"/>
          <ac:spMkLst>
            <pc:docMk/>
            <pc:sldMk cId="698844651" sldId="274"/>
            <ac:spMk id="12" creationId="{57DA5BE2-1447-44F4-BD6F-76C6233EC3B5}"/>
          </ac:spMkLst>
        </pc:spChg>
        <pc:spChg chg="add">
          <ac:chgData name="" userId="" providerId="" clId="Web-{6CDB1B1C-D5AD-498A-9365-43B8F9B25609}" dt="2020-10-19T23:32:03.817" v="0"/>
          <ac:spMkLst>
            <pc:docMk/>
            <pc:sldMk cId="698844651" sldId="274"/>
            <ac:spMk id="13" creationId="{546A31DE-0338-489D-A7BC-CB3A7C9D899B}"/>
          </ac:spMkLst>
        </pc:spChg>
        <pc:spChg chg="add">
          <ac:chgData name="" userId="" providerId="" clId="Web-{6CDB1B1C-D5AD-498A-9365-43B8F9B25609}" dt="2020-10-19T23:32:03.817" v="0"/>
          <ac:spMkLst>
            <pc:docMk/>
            <pc:sldMk cId="698844651" sldId="274"/>
            <ac:spMk id="14" creationId="{77697225-300D-477F-A752-0584CC3DE34D}"/>
          </ac:spMkLst>
        </pc:spChg>
        <pc:spChg chg="add">
          <ac:chgData name="" userId="" providerId="" clId="Web-{6CDB1B1C-D5AD-498A-9365-43B8F9B25609}" dt="2020-10-19T23:32:03.817" v="0"/>
          <ac:spMkLst>
            <pc:docMk/>
            <pc:sldMk cId="698844651" sldId="274"/>
            <ac:spMk id="15" creationId="{653244D6-6A69-4825-827C-0B7D9FCD3E77}"/>
          </ac:spMkLst>
        </pc:spChg>
        <pc:spChg chg="add">
          <ac:chgData name="" userId="" providerId="" clId="Web-{6CDB1B1C-D5AD-498A-9365-43B8F9B25609}" dt="2020-10-19T23:32:03.817" v="0"/>
          <ac:spMkLst>
            <pc:docMk/>
            <pc:sldMk cId="698844651" sldId="274"/>
            <ac:spMk id="16" creationId="{AADA0761-8A87-4F9B-BF91-BA7AA76E43F8}"/>
          </ac:spMkLst>
        </pc:spChg>
        <pc:spChg chg="add">
          <ac:chgData name="" userId="" providerId="" clId="Web-{6CDB1B1C-D5AD-498A-9365-43B8F9B25609}" dt="2020-10-19T23:34:41.995" v="78"/>
          <ac:spMkLst>
            <pc:docMk/>
            <pc:sldMk cId="698844651" sldId="274"/>
            <ac:spMk id="21" creationId="{0236F664-4C4A-4D72-B893-7A5D51D07311}"/>
          </ac:spMkLst>
        </pc:spChg>
        <pc:spChg chg="add">
          <ac:chgData name="" userId="" providerId="" clId="Web-{6CDB1B1C-D5AD-498A-9365-43B8F9B25609}" dt="2020-10-19T23:34:41.995" v="78"/>
          <ac:spMkLst>
            <pc:docMk/>
            <pc:sldMk cId="698844651" sldId="274"/>
            <ac:spMk id="22" creationId="{1630BB6A-573E-457E-BA1F-48CBB8C76D64}"/>
          </ac:spMkLst>
        </pc:spChg>
        <pc:spChg chg="add">
          <ac:chgData name="" userId="" providerId="" clId="Web-{6CDB1B1C-D5AD-498A-9365-43B8F9B25609}" dt="2020-10-19T23:34:41.995" v="78"/>
          <ac:spMkLst>
            <pc:docMk/>
            <pc:sldMk cId="698844651" sldId="274"/>
            <ac:spMk id="23" creationId="{12ED7802-DD67-47C9-B7E8-15C9FAB4A8D8}"/>
          </ac:spMkLst>
        </pc:spChg>
        <pc:spChg chg="add">
          <ac:chgData name="" userId="" providerId="" clId="Web-{6CDB1B1C-D5AD-498A-9365-43B8F9B25609}" dt="2020-10-19T23:34:41.995" v="78"/>
          <ac:spMkLst>
            <pc:docMk/>
            <pc:sldMk cId="698844651" sldId="274"/>
            <ac:spMk id="24" creationId="{35F032F3-7815-428E-8B1B-012028296068}"/>
          </ac:spMkLst>
        </pc:spChg>
        <pc:spChg chg="add">
          <ac:chgData name="" userId="" providerId="" clId="Web-{6CDB1B1C-D5AD-498A-9365-43B8F9B25609}" dt="2020-10-19T23:34:41.995" v="78"/>
          <ac:spMkLst>
            <pc:docMk/>
            <pc:sldMk cId="698844651" sldId="274"/>
            <ac:spMk id="25" creationId="{4F9BEAC9-F868-4C09-BA5F-34572FFA06ED}"/>
          </ac:spMkLst>
        </pc:spChg>
        <pc:spChg chg="add">
          <ac:chgData name="" userId="" providerId="" clId="Web-{6CDB1B1C-D5AD-498A-9365-43B8F9B25609}" dt="2020-10-19T23:34:41.995" v="78"/>
          <ac:spMkLst>
            <pc:docMk/>
            <pc:sldMk cId="698844651" sldId="274"/>
            <ac:spMk id="26" creationId="{B99C0259-20FD-4144-BC09-9B15EB06740D}"/>
          </ac:spMkLst>
        </pc:spChg>
        <pc:spChg chg="add">
          <ac:chgData name="" userId="" providerId="" clId="Web-{6CDB1B1C-D5AD-498A-9365-43B8F9B25609}" dt="2020-10-19T23:34:41.995" v="78"/>
          <ac:spMkLst>
            <pc:docMk/>
            <pc:sldMk cId="698844651" sldId="274"/>
            <ac:spMk id="27" creationId="{57DA5BE2-1447-44F4-BD6F-76C6233EC3B5}"/>
          </ac:spMkLst>
        </pc:spChg>
        <pc:spChg chg="add">
          <ac:chgData name="" userId="" providerId="" clId="Web-{6CDB1B1C-D5AD-498A-9365-43B8F9B25609}" dt="2020-10-19T23:34:41.995" v="78"/>
          <ac:spMkLst>
            <pc:docMk/>
            <pc:sldMk cId="698844651" sldId="274"/>
            <ac:spMk id="28" creationId="{546A31DE-0338-489D-A7BC-CB3A7C9D899B}"/>
          </ac:spMkLst>
        </pc:spChg>
        <pc:spChg chg="add">
          <ac:chgData name="" userId="" providerId="" clId="Web-{6CDB1B1C-D5AD-498A-9365-43B8F9B25609}" dt="2020-10-19T23:34:41.995" v="78"/>
          <ac:spMkLst>
            <pc:docMk/>
            <pc:sldMk cId="698844651" sldId="274"/>
            <ac:spMk id="29" creationId="{77697225-300D-477F-A752-0584CC3DE34D}"/>
          </ac:spMkLst>
        </pc:spChg>
        <pc:spChg chg="add">
          <ac:chgData name="" userId="" providerId="" clId="Web-{6CDB1B1C-D5AD-498A-9365-43B8F9B25609}" dt="2020-10-19T23:34:41.995" v="78"/>
          <ac:spMkLst>
            <pc:docMk/>
            <pc:sldMk cId="698844651" sldId="274"/>
            <ac:spMk id="30" creationId="{653244D6-6A69-4825-827C-0B7D9FCD3E77}"/>
          </ac:spMkLst>
        </pc:spChg>
        <pc:spChg chg="add">
          <ac:chgData name="" userId="" providerId="" clId="Web-{6CDB1B1C-D5AD-498A-9365-43B8F9B25609}" dt="2020-10-19T23:34:41.995" v="78"/>
          <ac:spMkLst>
            <pc:docMk/>
            <pc:sldMk cId="698844651" sldId="274"/>
            <ac:spMk id="31" creationId="{AADA0761-8A87-4F9B-BF91-BA7AA76E43F8}"/>
          </ac:spMkLst>
        </pc:spChg>
        <pc:spChg chg="add mod">
          <ac:chgData name="" userId="" providerId="" clId="Web-{6CDB1B1C-D5AD-498A-9365-43B8F9B25609}" dt="2020-10-19T23:35:43.701" v="86" actId="14100"/>
          <ac:spMkLst>
            <pc:docMk/>
            <pc:sldMk cId="698844651" sldId="274"/>
            <ac:spMk id="36" creationId="{0236F664-4C4A-4D72-B893-7A5D51D07311}"/>
          </ac:spMkLst>
        </pc:spChg>
        <pc:spChg chg="add">
          <ac:chgData name="" userId="" providerId="" clId="Web-{6CDB1B1C-D5AD-498A-9365-43B8F9B25609}" dt="2020-10-19T23:34:58.309" v="83"/>
          <ac:spMkLst>
            <pc:docMk/>
            <pc:sldMk cId="698844651" sldId="274"/>
            <ac:spMk id="37" creationId="{1630BB6A-573E-457E-BA1F-48CBB8C76D64}"/>
          </ac:spMkLst>
        </pc:spChg>
        <pc:spChg chg="add">
          <ac:chgData name="" userId="" providerId="" clId="Web-{6CDB1B1C-D5AD-498A-9365-43B8F9B25609}" dt="2020-10-19T23:34:58.309" v="83"/>
          <ac:spMkLst>
            <pc:docMk/>
            <pc:sldMk cId="698844651" sldId="274"/>
            <ac:spMk id="38" creationId="{12ED7802-DD67-47C9-B7E8-15C9FAB4A8D8}"/>
          </ac:spMkLst>
        </pc:spChg>
        <pc:spChg chg="add">
          <ac:chgData name="" userId="" providerId="" clId="Web-{6CDB1B1C-D5AD-498A-9365-43B8F9B25609}" dt="2020-10-19T23:34:58.309" v="83"/>
          <ac:spMkLst>
            <pc:docMk/>
            <pc:sldMk cId="698844651" sldId="274"/>
            <ac:spMk id="39" creationId="{35F032F3-7815-428E-8B1B-012028296068}"/>
          </ac:spMkLst>
        </pc:spChg>
        <pc:spChg chg="add">
          <ac:chgData name="" userId="" providerId="" clId="Web-{6CDB1B1C-D5AD-498A-9365-43B8F9B25609}" dt="2020-10-19T23:34:58.309" v="83"/>
          <ac:spMkLst>
            <pc:docMk/>
            <pc:sldMk cId="698844651" sldId="274"/>
            <ac:spMk id="40" creationId="{4F9BEAC9-F868-4C09-BA5F-34572FFA06ED}"/>
          </ac:spMkLst>
        </pc:spChg>
        <pc:spChg chg="add">
          <ac:chgData name="" userId="" providerId="" clId="Web-{6CDB1B1C-D5AD-498A-9365-43B8F9B25609}" dt="2020-10-19T23:34:58.309" v="83"/>
          <ac:spMkLst>
            <pc:docMk/>
            <pc:sldMk cId="698844651" sldId="274"/>
            <ac:spMk id="41" creationId="{B99C0259-20FD-4144-BC09-9B15EB06740D}"/>
          </ac:spMkLst>
        </pc:spChg>
        <pc:spChg chg="add">
          <ac:chgData name="" userId="" providerId="" clId="Web-{6CDB1B1C-D5AD-498A-9365-43B8F9B25609}" dt="2020-10-19T23:34:58.309" v="83"/>
          <ac:spMkLst>
            <pc:docMk/>
            <pc:sldMk cId="698844651" sldId="274"/>
            <ac:spMk id="42" creationId="{57DA5BE2-1447-44F4-BD6F-76C6233EC3B5}"/>
          </ac:spMkLst>
        </pc:spChg>
        <pc:spChg chg="add">
          <ac:chgData name="" userId="" providerId="" clId="Web-{6CDB1B1C-D5AD-498A-9365-43B8F9B25609}" dt="2020-10-19T23:34:58.309" v="83"/>
          <ac:spMkLst>
            <pc:docMk/>
            <pc:sldMk cId="698844651" sldId="274"/>
            <ac:spMk id="43" creationId="{546A31DE-0338-489D-A7BC-CB3A7C9D899B}"/>
          </ac:spMkLst>
        </pc:spChg>
        <pc:spChg chg="add">
          <ac:chgData name="" userId="" providerId="" clId="Web-{6CDB1B1C-D5AD-498A-9365-43B8F9B25609}" dt="2020-10-19T23:34:58.309" v="83"/>
          <ac:spMkLst>
            <pc:docMk/>
            <pc:sldMk cId="698844651" sldId="274"/>
            <ac:spMk id="44" creationId="{77697225-300D-477F-A752-0584CC3DE34D}"/>
          </ac:spMkLst>
        </pc:spChg>
        <pc:spChg chg="add">
          <ac:chgData name="" userId="" providerId="" clId="Web-{6CDB1B1C-D5AD-498A-9365-43B8F9B25609}" dt="2020-10-19T23:34:58.309" v="83"/>
          <ac:spMkLst>
            <pc:docMk/>
            <pc:sldMk cId="698844651" sldId="274"/>
            <ac:spMk id="45" creationId="{653244D6-6A69-4825-827C-0B7D9FCD3E77}"/>
          </ac:spMkLst>
        </pc:spChg>
        <pc:spChg chg="add">
          <ac:chgData name="" userId="" providerId="" clId="Web-{6CDB1B1C-D5AD-498A-9365-43B8F9B25609}" dt="2020-10-19T23:34:58.309" v="83"/>
          <ac:spMkLst>
            <pc:docMk/>
            <pc:sldMk cId="698844651" sldId="274"/>
            <ac:spMk id="46" creationId="{AADA0761-8A87-4F9B-BF91-BA7AA76E43F8}"/>
          </ac:spMkLst>
        </pc:spChg>
        <pc:spChg chg="add">
          <ac:chgData name="" userId="" providerId="" clId="Web-{6CDB1B1C-D5AD-498A-9365-43B8F9B25609}" dt="2020-10-19T23:36:59.627" v="95"/>
          <ac:spMkLst>
            <pc:docMk/>
            <pc:sldMk cId="698844651" sldId="274"/>
            <ac:spMk id="51" creationId="{0236F664-4C4A-4D72-B893-7A5D51D07311}"/>
          </ac:spMkLst>
        </pc:spChg>
        <pc:spChg chg="add">
          <ac:chgData name="" userId="" providerId="" clId="Web-{6CDB1B1C-D5AD-498A-9365-43B8F9B25609}" dt="2020-10-19T23:36:59.627" v="95"/>
          <ac:spMkLst>
            <pc:docMk/>
            <pc:sldMk cId="698844651" sldId="274"/>
            <ac:spMk id="52" creationId="{1630BB6A-573E-457E-BA1F-48CBB8C76D64}"/>
          </ac:spMkLst>
        </pc:spChg>
        <pc:spChg chg="add">
          <ac:chgData name="" userId="" providerId="" clId="Web-{6CDB1B1C-D5AD-498A-9365-43B8F9B25609}" dt="2020-10-19T23:36:59.627" v="95"/>
          <ac:spMkLst>
            <pc:docMk/>
            <pc:sldMk cId="698844651" sldId="274"/>
            <ac:spMk id="53" creationId="{12ED7802-DD67-47C9-B7E8-15C9FAB4A8D8}"/>
          </ac:spMkLst>
        </pc:spChg>
        <pc:spChg chg="add">
          <ac:chgData name="" userId="" providerId="" clId="Web-{6CDB1B1C-D5AD-498A-9365-43B8F9B25609}" dt="2020-10-19T23:36:59.627" v="95"/>
          <ac:spMkLst>
            <pc:docMk/>
            <pc:sldMk cId="698844651" sldId="274"/>
            <ac:spMk id="54" creationId="{35F032F3-7815-428E-8B1B-012028296068}"/>
          </ac:spMkLst>
        </pc:spChg>
        <pc:spChg chg="add">
          <ac:chgData name="" userId="" providerId="" clId="Web-{6CDB1B1C-D5AD-498A-9365-43B8F9B25609}" dt="2020-10-19T23:36:59.627" v="95"/>
          <ac:spMkLst>
            <pc:docMk/>
            <pc:sldMk cId="698844651" sldId="274"/>
            <ac:spMk id="55" creationId="{4F9BEAC9-F868-4C09-BA5F-34572FFA06ED}"/>
          </ac:spMkLst>
        </pc:spChg>
        <pc:spChg chg="add">
          <ac:chgData name="" userId="" providerId="" clId="Web-{6CDB1B1C-D5AD-498A-9365-43B8F9B25609}" dt="2020-10-19T23:36:59.627" v="95"/>
          <ac:spMkLst>
            <pc:docMk/>
            <pc:sldMk cId="698844651" sldId="274"/>
            <ac:spMk id="56" creationId="{B99C0259-20FD-4144-BC09-9B15EB06740D}"/>
          </ac:spMkLst>
        </pc:spChg>
        <pc:spChg chg="add">
          <ac:chgData name="" userId="" providerId="" clId="Web-{6CDB1B1C-D5AD-498A-9365-43B8F9B25609}" dt="2020-10-19T23:36:59.627" v="95"/>
          <ac:spMkLst>
            <pc:docMk/>
            <pc:sldMk cId="698844651" sldId="274"/>
            <ac:spMk id="57" creationId="{57DA5BE2-1447-44F4-BD6F-76C6233EC3B5}"/>
          </ac:spMkLst>
        </pc:spChg>
        <pc:spChg chg="add">
          <ac:chgData name="" userId="" providerId="" clId="Web-{6CDB1B1C-D5AD-498A-9365-43B8F9B25609}" dt="2020-10-19T23:36:59.627" v="95"/>
          <ac:spMkLst>
            <pc:docMk/>
            <pc:sldMk cId="698844651" sldId="274"/>
            <ac:spMk id="58" creationId="{546A31DE-0338-489D-A7BC-CB3A7C9D899B}"/>
          </ac:spMkLst>
        </pc:spChg>
        <pc:spChg chg="add">
          <ac:chgData name="" userId="" providerId="" clId="Web-{6CDB1B1C-D5AD-498A-9365-43B8F9B25609}" dt="2020-10-19T23:36:59.627" v="95"/>
          <ac:spMkLst>
            <pc:docMk/>
            <pc:sldMk cId="698844651" sldId="274"/>
            <ac:spMk id="59" creationId="{77697225-300D-477F-A752-0584CC3DE34D}"/>
          </ac:spMkLst>
        </pc:spChg>
        <pc:spChg chg="add">
          <ac:chgData name="" userId="" providerId="" clId="Web-{6CDB1B1C-D5AD-498A-9365-43B8F9B25609}" dt="2020-10-19T23:36:59.627" v="95"/>
          <ac:spMkLst>
            <pc:docMk/>
            <pc:sldMk cId="698844651" sldId="274"/>
            <ac:spMk id="60" creationId="{653244D6-6A69-4825-827C-0B7D9FCD3E77}"/>
          </ac:spMkLst>
        </pc:spChg>
        <pc:spChg chg="add">
          <ac:chgData name="" userId="" providerId="" clId="Web-{6CDB1B1C-D5AD-498A-9365-43B8F9B25609}" dt="2020-10-19T23:36:59.627" v="95"/>
          <ac:spMkLst>
            <pc:docMk/>
            <pc:sldMk cId="698844651" sldId="274"/>
            <ac:spMk id="61" creationId="{AADA0761-8A87-4F9B-BF91-BA7AA76E43F8}"/>
          </ac:spMkLst>
        </pc:spChg>
        <pc:spChg chg="add">
          <ac:chgData name="" userId="" providerId="" clId="Web-{6CDB1B1C-D5AD-498A-9365-43B8F9B25609}" dt="2020-10-19T23:37:41.019" v="103"/>
          <ac:spMkLst>
            <pc:docMk/>
            <pc:sldMk cId="698844651" sldId="274"/>
            <ac:spMk id="66" creationId="{0236F664-4C4A-4D72-B893-7A5D51D07311}"/>
          </ac:spMkLst>
        </pc:spChg>
        <pc:spChg chg="add">
          <ac:chgData name="" userId="" providerId="" clId="Web-{6CDB1B1C-D5AD-498A-9365-43B8F9B25609}" dt="2020-10-19T23:37:41.019" v="103"/>
          <ac:spMkLst>
            <pc:docMk/>
            <pc:sldMk cId="698844651" sldId="274"/>
            <ac:spMk id="67" creationId="{1630BB6A-573E-457E-BA1F-48CBB8C76D64}"/>
          </ac:spMkLst>
        </pc:spChg>
        <pc:spChg chg="add">
          <ac:chgData name="" userId="" providerId="" clId="Web-{6CDB1B1C-D5AD-498A-9365-43B8F9B25609}" dt="2020-10-19T23:37:41.019" v="103"/>
          <ac:spMkLst>
            <pc:docMk/>
            <pc:sldMk cId="698844651" sldId="274"/>
            <ac:spMk id="68" creationId="{12ED7802-DD67-47C9-B7E8-15C9FAB4A8D8}"/>
          </ac:spMkLst>
        </pc:spChg>
        <pc:spChg chg="add">
          <ac:chgData name="" userId="" providerId="" clId="Web-{6CDB1B1C-D5AD-498A-9365-43B8F9B25609}" dt="2020-10-19T23:37:41.019" v="103"/>
          <ac:spMkLst>
            <pc:docMk/>
            <pc:sldMk cId="698844651" sldId="274"/>
            <ac:spMk id="69" creationId="{35F032F3-7815-428E-8B1B-012028296068}"/>
          </ac:spMkLst>
        </pc:spChg>
        <pc:spChg chg="add">
          <ac:chgData name="" userId="" providerId="" clId="Web-{6CDB1B1C-D5AD-498A-9365-43B8F9B25609}" dt="2020-10-19T23:37:41.019" v="103"/>
          <ac:spMkLst>
            <pc:docMk/>
            <pc:sldMk cId="698844651" sldId="274"/>
            <ac:spMk id="70" creationId="{4F9BEAC9-F868-4C09-BA5F-34572FFA06ED}"/>
          </ac:spMkLst>
        </pc:spChg>
        <pc:spChg chg="add">
          <ac:chgData name="" userId="" providerId="" clId="Web-{6CDB1B1C-D5AD-498A-9365-43B8F9B25609}" dt="2020-10-19T23:37:41.019" v="103"/>
          <ac:spMkLst>
            <pc:docMk/>
            <pc:sldMk cId="698844651" sldId="274"/>
            <ac:spMk id="71" creationId="{B99C0259-20FD-4144-BC09-9B15EB06740D}"/>
          </ac:spMkLst>
        </pc:spChg>
        <pc:spChg chg="add">
          <ac:chgData name="" userId="" providerId="" clId="Web-{6CDB1B1C-D5AD-498A-9365-43B8F9B25609}" dt="2020-10-19T23:37:41.019" v="103"/>
          <ac:spMkLst>
            <pc:docMk/>
            <pc:sldMk cId="698844651" sldId="274"/>
            <ac:spMk id="72" creationId="{57DA5BE2-1447-44F4-BD6F-76C6233EC3B5}"/>
          </ac:spMkLst>
        </pc:spChg>
        <pc:spChg chg="add">
          <ac:chgData name="" userId="" providerId="" clId="Web-{6CDB1B1C-D5AD-498A-9365-43B8F9B25609}" dt="2020-10-19T23:37:41.019" v="103"/>
          <ac:spMkLst>
            <pc:docMk/>
            <pc:sldMk cId="698844651" sldId="274"/>
            <ac:spMk id="73" creationId="{546A31DE-0338-489D-A7BC-CB3A7C9D899B}"/>
          </ac:spMkLst>
        </pc:spChg>
        <pc:spChg chg="add">
          <ac:chgData name="" userId="" providerId="" clId="Web-{6CDB1B1C-D5AD-498A-9365-43B8F9B25609}" dt="2020-10-19T23:37:41.019" v="103"/>
          <ac:spMkLst>
            <pc:docMk/>
            <pc:sldMk cId="698844651" sldId="274"/>
            <ac:spMk id="74" creationId="{77697225-300D-477F-A752-0584CC3DE34D}"/>
          </ac:spMkLst>
        </pc:spChg>
        <pc:spChg chg="add">
          <ac:chgData name="" userId="" providerId="" clId="Web-{6CDB1B1C-D5AD-498A-9365-43B8F9B25609}" dt="2020-10-19T23:37:41.019" v="103"/>
          <ac:spMkLst>
            <pc:docMk/>
            <pc:sldMk cId="698844651" sldId="274"/>
            <ac:spMk id="75" creationId="{653244D6-6A69-4825-827C-0B7D9FCD3E77}"/>
          </ac:spMkLst>
        </pc:spChg>
        <pc:spChg chg="add">
          <ac:chgData name="" userId="" providerId="" clId="Web-{6CDB1B1C-D5AD-498A-9365-43B8F9B25609}" dt="2020-10-19T23:37:41.019" v="103"/>
          <ac:spMkLst>
            <pc:docMk/>
            <pc:sldMk cId="698844651" sldId="274"/>
            <ac:spMk id="76" creationId="{AADA0761-8A87-4F9B-BF91-BA7AA76E43F8}"/>
          </ac:spMkLst>
        </pc:spChg>
        <pc:grpChg chg="add del mod">
          <ac:chgData name="" userId="" providerId="" clId="Web-{6CDB1B1C-D5AD-498A-9365-43B8F9B25609}" dt="2020-10-19T23:34:36.245" v="77"/>
          <ac:grpSpMkLst>
            <pc:docMk/>
            <pc:sldMk cId="698844651" sldId="274"/>
            <ac:grpSpMk id="5" creationId="{DEF6C920-F9EA-4CFD-BE8C-8D87A8B5772F}"/>
          </ac:grpSpMkLst>
        </pc:grpChg>
        <pc:grpChg chg="add del mod">
          <ac:chgData name="" userId="" providerId="" clId="Web-{6CDB1B1C-D5AD-498A-9365-43B8F9B25609}" dt="2020-10-19T23:34:55.621" v="82"/>
          <ac:grpSpMkLst>
            <pc:docMk/>
            <pc:sldMk cId="698844651" sldId="274"/>
            <ac:grpSpMk id="20" creationId="{DEF6C920-F9EA-4CFD-BE8C-8D87A8B5772F}"/>
          </ac:grpSpMkLst>
        </pc:grpChg>
        <pc:grpChg chg="add del mod">
          <ac:chgData name="" userId="" providerId="" clId="Web-{6CDB1B1C-D5AD-498A-9365-43B8F9B25609}" dt="2020-10-19T23:36:05.843" v="89"/>
          <ac:grpSpMkLst>
            <pc:docMk/>
            <pc:sldMk cId="698844651" sldId="274"/>
            <ac:grpSpMk id="35" creationId="{DEF6C920-F9EA-4CFD-BE8C-8D87A8B5772F}"/>
          </ac:grpSpMkLst>
        </pc:grpChg>
        <pc:grpChg chg="add del mod">
          <ac:chgData name="" userId="" providerId="" clId="Web-{6CDB1B1C-D5AD-498A-9365-43B8F9B25609}" dt="2020-10-19T23:37:39.113" v="102"/>
          <ac:grpSpMkLst>
            <pc:docMk/>
            <pc:sldMk cId="698844651" sldId="274"/>
            <ac:grpSpMk id="50" creationId="{DEF6C920-F9EA-4CFD-BE8C-8D87A8B5772F}"/>
          </ac:grpSpMkLst>
        </pc:grpChg>
        <pc:grpChg chg="add mod">
          <ac:chgData name="" userId="" providerId="" clId="Web-{6CDB1B1C-D5AD-498A-9365-43B8F9B25609}" dt="2020-10-19T23:38:13.224" v="104" actId="1076"/>
          <ac:grpSpMkLst>
            <pc:docMk/>
            <pc:sldMk cId="698844651" sldId="274"/>
            <ac:grpSpMk id="65" creationId="{DEF6C920-F9EA-4CFD-BE8C-8D87A8B5772F}"/>
          </ac:grpSpMkLst>
        </pc:grpChg>
        <pc:cxnChg chg="add mod">
          <ac:chgData name="" userId="" providerId="" clId="Web-{6CDB1B1C-D5AD-498A-9365-43B8F9B25609}" dt="2020-10-19T23:34:36.245" v="77"/>
          <ac:cxnSpMkLst>
            <pc:docMk/>
            <pc:sldMk cId="698844651" sldId="274"/>
            <ac:cxnSpMk id="17" creationId="{46AC8AC6-20A2-45FD-AD7A-B1DC31C3B2E7}"/>
          </ac:cxnSpMkLst>
        </pc:cxnChg>
        <pc:cxnChg chg="add mod">
          <ac:chgData name="" userId="" providerId="" clId="Web-{6CDB1B1C-D5AD-498A-9365-43B8F9B25609}" dt="2020-10-19T23:34:36.245" v="77"/>
          <ac:cxnSpMkLst>
            <pc:docMk/>
            <pc:sldMk cId="698844651" sldId="274"/>
            <ac:cxnSpMk id="18" creationId="{E506388B-B360-43AF-9FF7-C83DBCDE12B7}"/>
          </ac:cxnSpMkLst>
        </pc:cxnChg>
        <pc:cxnChg chg="add mod">
          <ac:chgData name="" userId="" providerId="" clId="Web-{6CDB1B1C-D5AD-498A-9365-43B8F9B25609}" dt="2020-10-19T23:34:36.245" v="77"/>
          <ac:cxnSpMkLst>
            <pc:docMk/>
            <pc:sldMk cId="698844651" sldId="274"/>
            <ac:cxnSpMk id="19" creationId="{F4500586-8254-4126-8EF6-2031AB414108}"/>
          </ac:cxnSpMkLst>
        </pc:cxnChg>
        <pc:cxnChg chg="add mod">
          <ac:chgData name="" userId="" providerId="" clId="Web-{6CDB1B1C-D5AD-498A-9365-43B8F9B25609}" dt="2020-10-19T23:34:55.621" v="82"/>
          <ac:cxnSpMkLst>
            <pc:docMk/>
            <pc:sldMk cId="698844651" sldId="274"/>
            <ac:cxnSpMk id="32" creationId="{46AC8AC6-20A2-45FD-AD7A-B1DC31C3B2E7}"/>
          </ac:cxnSpMkLst>
        </pc:cxnChg>
        <pc:cxnChg chg="add mod">
          <ac:chgData name="" userId="" providerId="" clId="Web-{6CDB1B1C-D5AD-498A-9365-43B8F9B25609}" dt="2020-10-19T23:34:55.621" v="82"/>
          <ac:cxnSpMkLst>
            <pc:docMk/>
            <pc:sldMk cId="698844651" sldId="274"/>
            <ac:cxnSpMk id="33" creationId="{E506388B-B360-43AF-9FF7-C83DBCDE12B7}"/>
          </ac:cxnSpMkLst>
        </pc:cxnChg>
        <pc:cxnChg chg="add mod">
          <ac:chgData name="" userId="" providerId="" clId="Web-{6CDB1B1C-D5AD-498A-9365-43B8F9B25609}" dt="2020-10-19T23:34:55.621" v="82"/>
          <ac:cxnSpMkLst>
            <pc:docMk/>
            <pc:sldMk cId="698844651" sldId="274"/>
            <ac:cxnSpMk id="34" creationId="{F4500586-8254-4126-8EF6-2031AB414108}"/>
          </ac:cxnSpMkLst>
        </pc:cxnChg>
        <pc:cxnChg chg="add mod">
          <ac:chgData name="" userId="" providerId="" clId="Web-{6CDB1B1C-D5AD-498A-9365-43B8F9B25609}" dt="2020-10-19T23:36:05.843" v="89"/>
          <ac:cxnSpMkLst>
            <pc:docMk/>
            <pc:sldMk cId="698844651" sldId="274"/>
            <ac:cxnSpMk id="47" creationId="{46AC8AC6-20A2-45FD-AD7A-B1DC31C3B2E7}"/>
          </ac:cxnSpMkLst>
        </pc:cxnChg>
        <pc:cxnChg chg="add mod">
          <ac:chgData name="" userId="" providerId="" clId="Web-{6CDB1B1C-D5AD-498A-9365-43B8F9B25609}" dt="2020-10-19T23:36:05.843" v="89"/>
          <ac:cxnSpMkLst>
            <pc:docMk/>
            <pc:sldMk cId="698844651" sldId="274"/>
            <ac:cxnSpMk id="48" creationId="{E506388B-B360-43AF-9FF7-C83DBCDE12B7}"/>
          </ac:cxnSpMkLst>
        </pc:cxnChg>
        <pc:cxnChg chg="add mod">
          <ac:chgData name="" userId="" providerId="" clId="Web-{6CDB1B1C-D5AD-498A-9365-43B8F9B25609}" dt="2020-10-19T23:36:05.843" v="89"/>
          <ac:cxnSpMkLst>
            <pc:docMk/>
            <pc:sldMk cId="698844651" sldId="274"/>
            <ac:cxnSpMk id="49" creationId="{F4500586-8254-4126-8EF6-2031AB414108}"/>
          </ac:cxnSpMkLst>
        </pc:cxnChg>
        <pc:cxnChg chg="add mod">
          <ac:chgData name="" userId="" providerId="" clId="Web-{6CDB1B1C-D5AD-498A-9365-43B8F9B25609}" dt="2020-10-19T23:37:39.113" v="102"/>
          <ac:cxnSpMkLst>
            <pc:docMk/>
            <pc:sldMk cId="698844651" sldId="274"/>
            <ac:cxnSpMk id="62" creationId="{46AC8AC6-20A2-45FD-AD7A-B1DC31C3B2E7}"/>
          </ac:cxnSpMkLst>
        </pc:cxnChg>
        <pc:cxnChg chg="add mod">
          <ac:chgData name="" userId="" providerId="" clId="Web-{6CDB1B1C-D5AD-498A-9365-43B8F9B25609}" dt="2020-10-19T23:37:39.113" v="102"/>
          <ac:cxnSpMkLst>
            <pc:docMk/>
            <pc:sldMk cId="698844651" sldId="274"/>
            <ac:cxnSpMk id="63" creationId="{E506388B-B360-43AF-9FF7-C83DBCDE12B7}"/>
          </ac:cxnSpMkLst>
        </pc:cxnChg>
        <pc:cxnChg chg="add mod">
          <ac:chgData name="" userId="" providerId="" clId="Web-{6CDB1B1C-D5AD-498A-9365-43B8F9B25609}" dt="2020-10-19T23:37:39.113" v="102"/>
          <ac:cxnSpMkLst>
            <pc:docMk/>
            <pc:sldMk cId="698844651" sldId="274"/>
            <ac:cxnSpMk id="64" creationId="{F4500586-8254-4126-8EF6-2031AB414108}"/>
          </ac:cxnSpMkLst>
        </pc:cxnChg>
        <pc:cxnChg chg="add">
          <ac:chgData name="" userId="" providerId="" clId="Web-{6CDB1B1C-D5AD-498A-9365-43B8F9B25609}" dt="2020-10-19T23:37:41.019" v="103"/>
          <ac:cxnSpMkLst>
            <pc:docMk/>
            <pc:sldMk cId="698844651" sldId="274"/>
            <ac:cxnSpMk id="77" creationId="{46AC8AC6-20A2-45FD-AD7A-B1DC31C3B2E7}"/>
          </ac:cxnSpMkLst>
        </pc:cxnChg>
        <pc:cxnChg chg="add">
          <ac:chgData name="" userId="" providerId="" clId="Web-{6CDB1B1C-D5AD-498A-9365-43B8F9B25609}" dt="2020-10-19T23:37:41.019" v="103"/>
          <ac:cxnSpMkLst>
            <pc:docMk/>
            <pc:sldMk cId="698844651" sldId="274"/>
            <ac:cxnSpMk id="78" creationId="{E506388B-B360-43AF-9FF7-C83DBCDE12B7}"/>
          </ac:cxnSpMkLst>
        </pc:cxnChg>
        <pc:cxnChg chg="add">
          <ac:chgData name="" userId="" providerId="" clId="Web-{6CDB1B1C-D5AD-498A-9365-43B8F9B25609}" dt="2020-10-19T23:37:41.019" v="103"/>
          <ac:cxnSpMkLst>
            <pc:docMk/>
            <pc:sldMk cId="698844651" sldId="274"/>
            <ac:cxnSpMk id="79" creationId="{F4500586-8254-4126-8EF6-2031AB414108}"/>
          </ac:cxnSpMkLst>
        </pc:cxnChg>
      </pc:sldChg>
      <pc:sldChg chg="addSp modSp">
        <pc:chgData name="" userId="" providerId="" clId="Web-{6CDB1B1C-D5AD-498A-9365-43B8F9B25609}" dt="2020-10-19T23:44:23.834" v="122"/>
        <pc:sldMkLst>
          <pc:docMk/>
          <pc:sldMk cId="1181093871" sldId="276"/>
        </pc:sldMkLst>
        <pc:spChg chg="mod">
          <ac:chgData name="" userId="" providerId="" clId="Web-{6CDB1B1C-D5AD-498A-9365-43B8F9B25609}" dt="2020-10-19T23:43:04.393" v="115" actId="20577"/>
          <ac:spMkLst>
            <pc:docMk/>
            <pc:sldMk cId="1181093871" sldId="276"/>
            <ac:spMk id="4" creationId="{4E4E5F5E-3339-455A-8929-058EFF328E22}"/>
          </ac:spMkLst>
        </pc:spChg>
        <pc:picChg chg="add mod ord">
          <ac:chgData name="" userId="" providerId="" clId="Web-{6CDB1B1C-D5AD-498A-9365-43B8F9B25609}" dt="2020-10-19T23:44:23.834" v="122"/>
          <ac:picMkLst>
            <pc:docMk/>
            <pc:sldMk cId="1181093871" sldId="276"/>
            <ac:picMk id="3" creationId="{79438A9B-68E2-4F14-9BA6-DB5BB70BC686}"/>
          </ac:picMkLst>
        </pc:picChg>
      </pc:sldChg>
      <pc:sldChg chg="addSp modSp">
        <pc:chgData name="" userId="" providerId="" clId="Web-{6CDB1B1C-D5AD-498A-9365-43B8F9B25609}" dt="2020-10-19T23:51:46.885" v="164" actId="1076"/>
        <pc:sldMkLst>
          <pc:docMk/>
          <pc:sldMk cId="3482681734" sldId="744"/>
        </pc:sldMkLst>
        <pc:spChg chg="mod">
          <ac:chgData name="" userId="" providerId="" clId="Web-{6CDB1B1C-D5AD-498A-9365-43B8F9B25609}" dt="2020-10-19T23:51:27.494" v="160" actId="20577"/>
          <ac:spMkLst>
            <pc:docMk/>
            <pc:sldMk cId="3482681734" sldId="744"/>
            <ac:spMk id="4" creationId="{4E4E5F5E-3339-455A-8929-058EFF328E22}"/>
          </ac:spMkLst>
        </pc:spChg>
        <pc:picChg chg="add mod">
          <ac:chgData name="" userId="" providerId="" clId="Web-{6CDB1B1C-D5AD-498A-9365-43B8F9B25609}" dt="2020-10-19T23:51:46.885" v="164" actId="1076"/>
          <ac:picMkLst>
            <pc:docMk/>
            <pc:sldMk cId="3482681734" sldId="744"/>
            <ac:picMk id="3" creationId="{33A8CC6E-B2A4-4F61-99FD-96D929BA72D4}"/>
          </ac:picMkLst>
        </pc:picChg>
      </pc:sldChg>
      <pc:sldChg chg="addSp modSp">
        <pc:chgData name="" userId="" providerId="" clId="Web-{6CDB1B1C-D5AD-498A-9365-43B8F9B25609}" dt="2020-10-19T23:47:12.638" v="139" actId="1076"/>
        <pc:sldMkLst>
          <pc:docMk/>
          <pc:sldMk cId="2308340342" sldId="745"/>
        </pc:sldMkLst>
        <pc:spChg chg="mod">
          <ac:chgData name="" userId="" providerId="" clId="Web-{6CDB1B1C-D5AD-498A-9365-43B8F9B25609}" dt="2020-10-19T23:46:56.403" v="136" actId="20577"/>
          <ac:spMkLst>
            <pc:docMk/>
            <pc:sldMk cId="2308340342" sldId="745"/>
            <ac:spMk id="4" creationId="{4E4E5F5E-3339-455A-8929-058EFF328E22}"/>
          </ac:spMkLst>
        </pc:spChg>
        <pc:picChg chg="add mod">
          <ac:chgData name="" userId="" providerId="" clId="Web-{6CDB1B1C-D5AD-498A-9365-43B8F9B25609}" dt="2020-10-19T23:47:12.638" v="139" actId="1076"/>
          <ac:picMkLst>
            <pc:docMk/>
            <pc:sldMk cId="2308340342" sldId="745"/>
            <ac:picMk id="3" creationId="{1F6E9E2D-4B8F-4051-986D-1ECCE1EDE5A3}"/>
          </ac:picMkLst>
        </pc:picChg>
      </pc:sldChg>
      <pc:sldChg chg="addSp modSp">
        <pc:chgData name="" userId="" providerId="" clId="Web-{6CDB1B1C-D5AD-498A-9365-43B8F9B25609}" dt="2020-10-19T23:49:38.098" v="153" actId="1076"/>
        <pc:sldMkLst>
          <pc:docMk/>
          <pc:sldMk cId="2132277249" sldId="746"/>
        </pc:sldMkLst>
        <pc:spChg chg="mod">
          <ac:chgData name="" userId="" providerId="" clId="Web-{6CDB1B1C-D5AD-498A-9365-43B8F9B25609}" dt="2020-10-19T23:49:10.362" v="148" actId="20577"/>
          <ac:spMkLst>
            <pc:docMk/>
            <pc:sldMk cId="2132277249" sldId="746"/>
            <ac:spMk id="4" creationId="{4E4E5F5E-3339-455A-8929-058EFF328E22}"/>
          </ac:spMkLst>
        </pc:spChg>
        <pc:picChg chg="add mod ord">
          <ac:chgData name="" userId="" providerId="" clId="Web-{6CDB1B1C-D5AD-498A-9365-43B8F9B25609}" dt="2020-10-19T23:49:38.098" v="153" actId="1076"/>
          <ac:picMkLst>
            <pc:docMk/>
            <pc:sldMk cId="2132277249" sldId="746"/>
            <ac:picMk id="3" creationId="{443A42AC-0F9C-4EAF-A7C9-A3F38F6B23D4}"/>
          </ac:picMkLst>
        </pc:picChg>
      </pc:sldChg>
    </pc:docChg>
  </pc:docChgLst>
  <pc:docChgLst>
    <pc:chgData name="New, Zachary D" userId="84f9e1ae-642e-414f-87a5-1906921f3d4f" providerId="ADAL" clId="{B9B69601-A10F-47CD-94CA-5D5FCE818FBC}"/>
    <pc:docChg chg="undo custSel addSld delSld modSld modSection">
      <pc:chgData name="New, Zachary D" userId="84f9e1ae-642e-414f-87a5-1906921f3d4f" providerId="ADAL" clId="{B9B69601-A10F-47CD-94CA-5D5FCE818FBC}" dt="2020-10-20T01:34:38.024" v="6284" actId="20577"/>
      <pc:docMkLst>
        <pc:docMk/>
      </pc:docMkLst>
      <pc:sldChg chg="modSp">
        <pc:chgData name="New, Zachary D" userId="84f9e1ae-642e-414f-87a5-1906921f3d4f" providerId="ADAL" clId="{B9B69601-A10F-47CD-94CA-5D5FCE818FBC}" dt="2020-10-15T01:45:18.810" v="2786" actId="20577"/>
        <pc:sldMkLst>
          <pc:docMk/>
          <pc:sldMk cId="2325353487" sldId="262"/>
        </pc:sldMkLst>
        <pc:spChg chg="mod">
          <ac:chgData name="New, Zachary D" userId="84f9e1ae-642e-414f-87a5-1906921f3d4f" providerId="ADAL" clId="{B9B69601-A10F-47CD-94CA-5D5FCE818FBC}" dt="2020-10-15T01:45:18.810" v="2786" actId="20577"/>
          <ac:spMkLst>
            <pc:docMk/>
            <pc:sldMk cId="2325353487" sldId="262"/>
            <ac:spMk id="3" creationId="{9D773D9C-C17C-4179-B48C-55ACBBBA21CF}"/>
          </ac:spMkLst>
        </pc:spChg>
      </pc:sldChg>
      <pc:sldChg chg="addSp modSp">
        <pc:chgData name="New, Zachary D" userId="84f9e1ae-642e-414f-87a5-1906921f3d4f" providerId="ADAL" clId="{B9B69601-A10F-47CD-94CA-5D5FCE818FBC}" dt="2020-10-15T16:56:26.457" v="2856" actId="1076"/>
        <pc:sldMkLst>
          <pc:docMk/>
          <pc:sldMk cId="3391840788" sldId="267"/>
        </pc:sldMkLst>
        <pc:spChg chg="mod">
          <ac:chgData name="New, Zachary D" userId="84f9e1ae-642e-414f-87a5-1906921f3d4f" providerId="ADAL" clId="{B9B69601-A10F-47CD-94CA-5D5FCE818FBC}" dt="2020-10-15T16:55:26.957" v="2852" actId="20577"/>
          <ac:spMkLst>
            <pc:docMk/>
            <pc:sldMk cId="3391840788" sldId="267"/>
            <ac:spMk id="4" creationId="{A35B5E82-30E8-4AD5-A92E-9F6A695C302D}"/>
          </ac:spMkLst>
        </pc:spChg>
        <pc:picChg chg="add mod">
          <ac:chgData name="New, Zachary D" userId="84f9e1ae-642e-414f-87a5-1906921f3d4f" providerId="ADAL" clId="{B9B69601-A10F-47CD-94CA-5D5FCE818FBC}" dt="2020-10-15T16:56:26.457" v="2856" actId="1076"/>
          <ac:picMkLst>
            <pc:docMk/>
            <pc:sldMk cId="3391840788" sldId="267"/>
            <ac:picMk id="5" creationId="{1F2ED10E-C348-4111-AC0A-A1A279B5B68D}"/>
          </ac:picMkLst>
        </pc:picChg>
      </pc:sldChg>
      <pc:sldChg chg="addSp modSp">
        <pc:chgData name="New, Zachary D" userId="84f9e1ae-642e-414f-87a5-1906921f3d4f" providerId="ADAL" clId="{B9B69601-A10F-47CD-94CA-5D5FCE818FBC}" dt="2020-10-20T01:30:32.437" v="6057" actId="20577"/>
        <pc:sldMkLst>
          <pc:docMk/>
          <pc:sldMk cId="724191895" sldId="268"/>
        </pc:sldMkLst>
        <pc:spChg chg="add mod">
          <ac:chgData name="New, Zachary D" userId="84f9e1ae-642e-414f-87a5-1906921f3d4f" providerId="ADAL" clId="{B9B69601-A10F-47CD-94CA-5D5FCE818FBC}" dt="2020-10-19T19:45:32.167" v="4463" actId="20577"/>
          <ac:spMkLst>
            <pc:docMk/>
            <pc:sldMk cId="724191895" sldId="268"/>
            <ac:spMk id="3" creationId="{55C7B0B3-DEB5-41DB-B7BC-9DD9D654408F}"/>
          </ac:spMkLst>
        </pc:spChg>
        <pc:spChg chg="mod">
          <ac:chgData name="New, Zachary D" userId="84f9e1ae-642e-414f-87a5-1906921f3d4f" providerId="ADAL" clId="{B9B69601-A10F-47CD-94CA-5D5FCE818FBC}" dt="2020-10-20T01:30:32.437" v="6057" actId="20577"/>
          <ac:spMkLst>
            <pc:docMk/>
            <pc:sldMk cId="724191895" sldId="268"/>
            <ac:spMk id="4" creationId="{E85ACD68-5461-49E1-B3DB-BE2F1E315269}"/>
          </ac:spMkLst>
        </pc:spChg>
        <pc:picChg chg="add mod">
          <ac:chgData name="New, Zachary D" userId="84f9e1ae-642e-414f-87a5-1906921f3d4f" providerId="ADAL" clId="{B9B69601-A10F-47CD-94CA-5D5FCE818FBC}" dt="2020-10-19T19:45:18.649" v="4448" actId="1076"/>
          <ac:picMkLst>
            <pc:docMk/>
            <pc:sldMk cId="724191895" sldId="268"/>
            <ac:picMk id="5" creationId="{75C22448-6A80-466B-AF91-C4677B452DDB}"/>
          </ac:picMkLst>
        </pc:picChg>
        <pc:picChg chg="add mod">
          <ac:chgData name="New, Zachary D" userId="84f9e1ae-642e-414f-87a5-1906921f3d4f" providerId="ADAL" clId="{B9B69601-A10F-47CD-94CA-5D5FCE818FBC}" dt="2020-10-19T19:45:18.649" v="4448" actId="1076"/>
          <ac:picMkLst>
            <pc:docMk/>
            <pc:sldMk cId="724191895" sldId="268"/>
            <ac:picMk id="6" creationId="{D7F53DB0-E912-4F82-91AB-6ECDCDA2CEA3}"/>
          </ac:picMkLst>
        </pc:picChg>
        <pc:picChg chg="add mod">
          <ac:chgData name="New, Zachary D" userId="84f9e1ae-642e-414f-87a5-1906921f3d4f" providerId="ADAL" clId="{B9B69601-A10F-47CD-94CA-5D5FCE818FBC}" dt="2020-10-19T19:45:18.649" v="4448" actId="1076"/>
          <ac:picMkLst>
            <pc:docMk/>
            <pc:sldMk cId="724191895" sldId="268"/>
            <ac:picMk id="7" creationId="{EF182D76-5B06-47D5-AE8C-4B7DFED768C9}"/>
          </ac:picMkLst>
        </pc:picChg>
        <pc:picChg chg="add mod">
          <ac:chgData name="New, Zachary D" userId="84f9e1ae-642e-414f-87a5-1906921f3d4f" providerId="ADAL" clId="{B9B69601-A10F-47CD-94CA-5D5FCE818FBC}" dt="2020-10-19T19:45:18.649" v="4448" actId="1076"/>
          <ac:picMkLst>
            <pc:docMk/>
            <pc:sldMk cId="724191895" sldId="268"/>
            <ac:picMk id="8" creationId="{7B1D3130-5392-40C2-8891-DE97ADABAF92}"/>
          </ac:picMkLst>
        </pc:picChg>
        <pc:picChg chg="add mod">
          <ac:chgData name="New, Zachary D" userId="84f9e1ae-642e-414f-87a5-1906921f3d4f" providerId="ADAL" clId="{B9B69601-A10F-47CD-94CA-5D5FCE818FBC}" dt="2020-10-19T19:45:18.649" v="4448" actId="1076"/>
          <ac:picMkLst>
            <pc:docMk/>
            <pc:sldMk cId="724191895" sldId="268"/>
            <ac:picMk id="9" creationId="{4914A06F-CE28-4774-A0AE-6B7C6441553A}"/>
          </ac:picMkLst>
        </pc:picChg>
        <pc:picChg chg="add mod">
          <ac:chgData name="New, Zachary D" userId="84f9e1ae-642e-414f-87a5-1906921f3d4f" providerId="ADAL" clId="{B9B69601-A10F-47CD-94CA-5D5FCE818FBC}" dt="2020-10-19T19:45:18.649" v="4448" actId="1076"/>
          <ac:picMkLst>
            <pc:docMk/>
            <pc:sldMk cId="724191895" sldId="268"/>
            <ac:picMk id="10" creationId="{4115D433-D05E-4973-A219-D9B4AE99BE00}"/>
          </ac:picMkLst>
        </pc:picChg>
        <pc:picChg chg="add mod">
          <ac:chgData name="New, Zachary D" userId="84f9e1ae-642e-414f-87a5-1906921f3d4f" providerId="ADAL" clId="{B9B69601-A10F-47CD-94CA-5D5FCE818FBC}" dt="2020-10-19T19:45:18.649" v="4448" actId="1076"/>
          <ac:picMkLst>
            <pc:docMk/>
            <pc:sldMk cId="724191895" sldId="268"/>
            <ac:picMk id="11" creationId="{39EE2A52-A893-4EB4-8BB9-767C41132652}"/>
          </ac:picMkLst>
        </pc:picChg>
        <pc:picChg chg="add mod">
          <ac:chgData name="New, Zachary D" userId="84f9e1ae-642e-414f-87a5-1906921f3d4f" providerId="ADAL" clId="{B9B69601-A10F-47CD-94CA-5D5FCE818FBC}" dt="2020-10-19T19:45:18.649" v="4448" actId="1076"/>
          <ac:picMkLst>
            <pc:docMk/>
            <pc:sldMk cId="724191895" sldId="268"/>
            <ac:picMk id="12" creationId="{A4B5AB4E-90C3-4E66-B95A-332F9E613240}"/>
          </ac:picMkLst>
        </pc:picChg>
        <pc:picChg chg="add mod">
          <ac:chgData name="New, Zachary D" userId="84f9e1ae-642e-414f-87a5-1906921f3d4f" providerId="ADAL" clId="{B9B69601-A10F-47CD-94CA-5D5FCE818FBC}" dt="2020-10-19T19:45:42.290" v="4467" actId="1076"/>
          <ac:picMkLst>
            <pc:docMk/>
            <pc:sldMk cId="724191895" sldId="268"/>
            <ac:picMk id="13" creationId="{039F3C85-786A-4CAA-9319-BDCDFA6A803B}"/>
          </ac:picMkLst>
        </pc:picChg>
      </pc:sldChg>
      <pc:sldChg chg="modSp">
        <pc:chgData name="New, Zachary D" userId="84f9e1ae-642e-414f-87a5-1906921f3d4f" providerId="ADAL" clId="{B9B69601-A10F-47CD-94CA-5D5FCE818FBC}" dt="2020-10-15T01:38:27.954" v="2211" actId="20577"/>
        <pc:sldMkLst>
          <pc:docMk/>
          <pc:sldMk cId="4229561623" sldId="269"/>
        </pc:sldMkLst>
        <pc:spChg chg="mod">
          <ac:chgData name="New, Zachary D" userId="84f9e1ae-642e-414f-87a5-1906921f3d4f" providerId="ADAL" clId="{B9B69601-A10F-47CD-94CA-5D5FCE818FBC}" dt="2020-10-15T01:29:59.024" v="1044" actId="20577"/>
          <ac:spMkLst>
            <pc:docMk/>
            <pc:sldMk cId="4229561623" sldId="269"/>
            <ac:spMk id="2" creationId="{9BD936AB-04D5-4129-9896-8B8A34116DB3}"/>
          </ac:spMkLst>
        </pc:spChg>
        <pc:spChg chg="mod">
          <ac:chgData name="New, Zachary D" userId="84f9e1ae-642e-414f-87a5-1906921f3d4f" providerId="ADAL" clId="{B9B69601-A10F-47CD-94CA-5D5FCE818FBC}" dt="2020-10-15T01:38:27.954" v="2211" actId="20577"/>
          <ac:spMkLst>
            <pc:docMk/>
            <pc:sldMk cId="4229561623" sldId="269"/>
            <ac:spMk id="3" creationId="{4B8C6B71-A5A5-425C-BC8D-1FE5EA340121}"/>
          </ac:spMkLst>
        </pc:spChg>
      </pc:sldChg>
      <pc:sldChg chg="modSp">
        <pc:chgData name="New, Zachary D" userId="84f9e1ae-642e-414f-87a5-1906921f3d4f" providerId="ADAL" clId="{B9B69601-A10F-47CD-94CA-5D5FCE818FBC}" dt="2020-10-15T01:39:54.519" v="2239" actId="20577"/>
        <pc:sldMkLst>
          <pc:docMk/>
          <pc:sldMk cId="698844651" sldId="274"/>
        </pc:sldMkLst>
        <pc:spChg chg="mod">
          <ac:chgData name="New, Zachary D" userId="84f9e1ae-642e-414f-87a5-1906921f3d4f" providerId="ADAL" clId="{B9B69601-A10F-47CD-94CA-5D5FCE818FBC}" dt="2020-10-15T01:39:54.519" v="2239" actId="20577"/>
          <ac:spMkLst>
            <pc:docMk/>
            <pc:sldMk cId="698844651" sldId="274"/>
            <ac:spMk id="2" creationId="{9BD936AB-04D5-4129-9896-8B8A34116DB3}"/>
          </ac:spMkLst>
        </pc:spChg>
      </pc:sldChg>
      <pc:sldChg chg="modSp">
        <pc:chgData name="New, Zachary D" userId="84f9e1ae-642e-414f-87a5-1906921f3d4f" providerId="ADAL" clId="{B9B69601-A10F-47CD-94CA-5D5FCE818FBC}" dt="2020-10-15T01:40:10.040" v="2263" actId="20577"/>
        <pc:sldMkLst>
          <pc:docMk/>
          <pc:sldMk cId="2647395222" sldId="275"/>
        </pc:sldMkLst>
        <pc:spChg chg="mod">
          <ac:chgData name="New, Zachary D" userId="84f9e1ae-642e-414f-87a5-1906921f3d4f" providerId="ADAL" clId="{B9B69601-A10F-47CD-94CA-5D5FCE818FBC}" dt="2020-10-15T01:40:05.246" v="2261" actId="20577"/>
          <ac:spMkLst>
            <pc:docMk/>
            <pc:sldMk cId="2647395222" sldId="275"/>
            <ac:spMk id="2" creationId="{9BD936AB-04D5-4129-9896-8B8A34116DB3}"/>
          </ac:spMkLst>
        </pc:spChg>
        <pc:spChg chg="mod">
          <ac:chgData name="New, Zachary D" userId="84f9e1ae-642e-414f-87a5-1906921f3d4f" providerId="ADAL" clId="{B9B69601-A10F-47CD-94CA-5D5FCE818FBC}" dt="2020-10-15T01:40:10.040" v="2263" actId="20577"/>
          <ac:spMkLst>
            <pc:docMk/>
            <pc:sldMk cId="2647395222" sldId="275"/>
            <ac:spMk id="3" creationId="{4B8C6B71-A5A5-425C-BC8D-1FE5EA340121}"/>
          </ac:spMkLst>
        </pc:spChg>
      </pc:sldChg>
      <pc:sldChg chg="modSp">
        <pc:chgData name="New, Zachary D" userId="84f9e1ae-642e-414f-87a5-1906921f3d4f" providerId="ADAL" clId="{B9B69601-A10F-47CD-94CA-5D5FCE818FBC}" dt="2020-10-15T01:40:37.154" v="2328" actId="6549"/>
        <pc:sldMkLst>
          <pc:docMk/>
          <pc:sldMk cId="1181093871" sldId="276"/>
        </pc:sldMkLst>
        <pc:spChg chg="mod">
          <ac:chgData name="New, Zachary D" userId="84f9e1ae-642e-414f-87a5-1906921f3d4f" providerId="ADAL" clId="{B9B69601-A10F-47CD-94CA-5D5FCE818FBC}" dt="2020-10-15T01:40:37.154" v="2328" actId="6549"/>
          <ac:spMkLst>
            <pc:docMk/>
            <pc:sldMk cId="1181093871" sldId="276"/>
            <ac:spMk id="2" creationId="{9BD936AB-04D5-4129-9896-8B8A34116DB3}"/>
          </ac:spMkLst>
        </pc:spChg>
      </pc:sldChg>
      <pc:sldChg chg="modSp">
        <pc:chgData name="New, Zachary D" userId="84f9e1ae-642e-414f-87a5-1906921f3d4f" providerId="ADAL" clId="{B9B69601-A10F-47CD-94CA-5D5FCE818FBC}" dt="2020-10-15T01:40:48.001" v="2352" actId="20577"/>
        <pc:sldMkLst>
          <pc:docMk/>
          <pc:sldMk cId="3091612280" sldId="277"/>
        </pc:sldMkLst>
        <pc:spChg chg="mod">
          <ac:chgData name="New, Zachary D" userId="84f9e1ae-642e-414f-87a5-1906921f3d4f" providerId="ADAL" clId="{B9B69601-A10F-47CD-94CA-5D5FCE818FBC}" dt="2020-10-15T01:40:48.001" v="2352" actId="20577"/>
          <ac:spMkLst>
            <pc:docMk/>
            <pc:sldMk cId="3091612280" sldId="277"/>
            <ac:spMk id="2" creationId="{9BD936AB-04D5-4129-9896-8B8A34116DB3}"/>
          </ac:spMkLst>
        </pc:spChg>
      </pc:sldChg>
      <pc:sldChg chg="modSp">
        <pc:chgData name="New, Zachary D" userId="84f9e1ae-642e-414f-87a5-1906921f3d4f" providerId="ADAL" clId="{B9B69601-A10F-47CD-94CA-5D5FCE818FBC}" dt="2020-10-15T01:41:00.963" v="2374" actId="20577"/>
        <pc:sldMkLst>
          <pc:docMk/>
          <pc:sldMk cId="561168476" sldId="278"/>
        </pc:sldMkLst>
        <pc:spChg chg="mod">
          <ac:chgData name="New, Zachary D" userId="84f9e1ae-642e-414f-87a5-1906921f3d4f" providerId="ADAL" clId="{B9B69601-A10F-47CD-94CA-5D5FCE818FBC}" dt="2020-10-15T01:41:00.963" v="2374" actId="20577"/>
          <ac:spMkLst>
            <pc:docMk/>
            <pc:sldMk cId="561168476" sldId="278"/>
            <ac:spMk id="2" creationId="{9BD936AB-04D5-4129-9896-8B8A34116DB3}"/>
          </ac:spMkLst>
        </pc:spChg>
      </pc:sldChg>
      <pc:sldChg chg="modSp">
        <pc:chgData name="New, Zachary D" userId="84f9e1ae-642e-414f-87a5-1906921f3d4f" providerId="ADAL" clId="{B9B69601-A10F-47CD-94CA-5D5FCE818FBC}" dt="2020-10-15T01:42:19.380" v="2563" actId="20577"/>
        <pc:sldMkLst>
          <pc:docMk/>
          <pc:sldMk cId="3225238007" sldId="279"/>
        </pc:sldMkLst>
        <pc:spChg chg="mod">
          <ac:chgData name="New, Zachary D" userId="84f9e1ae-642e-414f-87a5-1906921f3d4f" providerId="ADAL" clId="{B9B69601-A10F-47CD-94CA-5D5FCE818FBC}" dt="2020-10-15T01:42:19.380" v="2563" actId="20577"/>
          <ac:spMkLst>
            <pc:docMk/>
            <pc:sldMk cId="3225238007" sldId="279"/>
            <ac:spMk id="2" creationId="{9BD936AB-04D5-4129-9896-8B8A34116DB3}"/>
          </ac:spMkLst>
        </pc:spChg>
      </pc:sldChg>
      <pc:sldChg chg="modSp">
        <pc:chgData name="New, Zachary D" userId="84f9e1ae-642e-414f-87a5-1906921f3d4f" providerId="ADAL" clId="{B9B69601-A10F-47CD-94CA-5D5FCE818FBC}" dt="2020-10-15T01:41:56.928" v="2463" actId="20577"/>
        <pc:sldMkLst>
          <pc:docMk/>
          <pc:sldMk cId="1778070582" sldId="281"/>
        </pc:sldMkLst>
        <pc:spChg chg="mod">
          <ac:chgData name="New, Zachary D" userId="84f9e1ae-642e-414f-87a5-1906921f3d4f" providerId="ADAL" clId="{B9B69601-A10F-47CD-94CA-5D5FCE818FBC}" dt="2020-10-15T01:41:56.928" v="2463" actId="20577"/>
          <ac:spMkLst>
            <pc:docMk/>
            <pc:sldMk cId="1778070582" sldId="281"/>
            <ac:spMk id="2" creationId="{9BD936AB-04D5-4129-9896-8B8A34116DB3}"/>
          </ac:spMkLst>
        </pc:spChg>
      </pc:sldChg>
      <pc:sldChg chg="modSp">
        <pc:chgData name="New, Zachary D" userId="84f9e1ae-642e-414f-87a5-1906921f3d4f" providerId="ADAL" clId="{B9B69601-A10F-47CD-94CA-5D5FCE818FBC}" dt="2020-10-15T01:42:03.364" v="2476" actId="20577"/>
        <pc:sldMkLst>
          <pc:docMk/>
          <pc:sldMk cId="2375836448" sldId="282"/>
        </pc:sldMkLst>
        <pc:spChg chg="mod">
          <ac:chgData name="New, Zachary D" userId="84f9e1ae-642e-414f-87a5-1906921f3d4f" providerId="ADAL" clId="{B9B69601-A10F-47CD-94CA-5D5FCE818FBC}" dt="2020-10-15T01:42:03.364" v="2476" actId="20577"/>
          <ac:spMkLst>
            <pc:docMk/>
            <pc:sldMk cId="2375836448" sldId="282"/>
            <ac:spMk id="2" creationId="{9BD936AB-04D5-4129-9896-8B8A34116DB3}"/>
          </ac:spMkLst>
        </pc:spChg>
      </pc:sldChg>
      <pc:sldChg chg="addSp modSp">
        <pc:chgData name="New, Zachary D" userId="84f9e1ae-642e-414f-87a5-1906921f3d4f" providerId="ADAL" clId="{B9B69601-A10F-47CD-94CA-5D5FCE818FBC}" dt="2020-10-19T19:51:14.794" v="5311" actId="20577"/>
        <pc:sldMkLst>
          <pc:docMk/>
          <pc:sldMk cId="4098817738" sldId="284"/>
        </pc:sldMkLst>
        <pc:spChg chg="mod">
          <ac:chgData name="New, Zachary D" userId="84f9e1ae-642e-414f-87a5-1906921f3d4f" providerId="ADAL" clId="{B9B69601-A10F-47CD-94CA-5D5FCE818FBC}" dt="2020-10-19T19:47:20.446" v="4504" actId="20577"/>
          <ac:spMkLst>
            <pc:docMk/>
            <pc:sldMk cId="4098817738" sldId="284"/>
            <ac:spMk id="2" creationId="{47FBB0DA-9D8A-43A2-8C2E-FC5ABC78C5B9}"/>
          </ac:spMkLst>
        </pc:spChg>
        <pc:spChg chg="mod">
          <ac:chgData name="New, Zachary D" userId="84f9e1ae-642e-414f-87a5-1906921f3d4f" providerId="ADAL" clId="{B9B69601-A10F-47CD-94CA-5D5FCE818FBC}" dt="2020-10-19T19:49:59.110" v="5176" actId="20577"/>
          <ac:spMkLst>
            <pc:docMk/>
            <pc:sldMk cId="4098817738" sldId="284"/>
            <ac:spMk id="3" creationId="{ACE69555-A924-47A7-9EE0-C6DA2C213B13}"/>
          </ac:spMkLst>
        </pc:spChg>
        <pc:graphicFrameChg chg="add mod modGraphic">
          <ac:chgData name="New, Zachary D" userId="84f9e1ae-642e-414f-87a5-1906921f3d4f" providerId="ADAL" clId="{B9B69601-A10F-47CD-94CA-5D5FCE818FBC}" dt="2020-10-19T19:51:14.794" v="5311" actId="20577"/>
          <ac:graphicFrameMkLst>
            <pc:docMk/>
            <pc:sldMk cId="4098817738" sldId="284"/>
            <ac:graphicFrameMk id="4" creationId="{804A1186-9ACB-4746-ACA3-596BA64276B4}"/>
          </ac:graphicFrameMkLst>
        </pc:graphicFrameChg>
      </pc:sldChg>
      <pc:sldChg chg="addSp delSp modSp">
        <pc:chgData name="New, Zachary D" userId="84f9e1ae-642e-414f-87a5-1906921f3d4f" providerId="ADAL" clId="{B9B69601-A10F-47CD-94CA-5D5FCE818FBC}" dt="2020-10-20T01:24:56.016" v="5659" actId="113"/>
        <pc:sldMkLst>
          <pc:docMk/>
          <pc:sldMk cId="3775173936" sldId="285"/>
        </pc:sldMkLst>
        <pc:spChg chg="mod">
          <ac:chgData name="New, Zachary D" userId="84f9e1ae-642e-414f-87a5-1906921f3d4f" providerId="ADAL" clId="{B9B69601-A10F-47CD-94CA-5D5FCE818FBC}" dt="2020-10-20T01:24:56.016" v="5659" actId="113"/>
          <ac:spMkLst>
            <pc:docMk/>
            <pc:sldMk cId="3775173936" sldId="285"/>
            <ac:spMk id="3" creationId="{E44ECE93-EDFA-47D6-A7AA-F379853C8878}"/>
          </ac:spMkLst>
        </pc:spChg>
        <pc:spChg chg="add del mod">
          <ac:chgData name="New, Zachary D" userId="84f9e1ae-642e-414f-87a5-1906921f3d4f" providerId="ADAL" clId="{B9B69601-A10F-47CD-94CA-5D5FCE818FBC}" dt="2020-10-20T01:22:24.915" v="5396" actId="478"/>
          <ac:spMkLst>
            <pc:docMk/>
            <pc:sldMk cId="3775173936" sldId="285"/>
            <ac:spMk id="4" creationId="{EBD7CEA8-C3A3-420F-8EDD-FEE6CD49785C}"/>
          </ac:spMkLst>
        </pc:spChg>
        <pc:graphicFrameChg chg="add del mod modGraphic">
          <ac:chgData name="New, Zachary D" userId="84f9e1ae-642e-414f-87a5-1906921f3d4f" providerId="ADAL" clId="{B9B69601-A10F-47CD-94CA-5D5FCE818FBC}" dt="2020-10-20T01:23:27.752" v="5452" actId="478"/>
          <ac:graphicFrameMkLst>
            <pc:docMk/>
            <pc:sldMk cId="3775173936" sldId="285"/>
            <ac:graphicFrameMk id="5" creationId="{219788EC-9A87-4E2D-8D7C-D0026FD851EB}"/>
          </ac:graphicFrameMkLst>
        </pc:graphicFrameChg>
      </pc:sldChg>
      <pc:sldChg chg="modSp">
        <pc:chgData name="New, Zachary D" userId="84f9e1ae-642e-414f-87a5-1906921f3d4f" providerId="ADAL" clId="{B9B69601-A10F-47CD-94CA-5D5FCE818FBC}" dt="2020-10-20T01:28:14.939" v="5715" actId="20577"/>
        <pc:sldMkLst>
          <pc:docMk/>
          <pc:sldMk cId="1754705599" sldId="582"/>
        </pc:sldMkLst>
        <pc:spChg chg="mod">
          <ac:chgData name="New, Zachary D" userId="84f9e1ae-642e-414f-87a5-1906921f3d4f" providerId="ADAL" clId="{B9B69601-A10F-47CD-94CA-5D5FCE818FBC}" dt="2020-10-20T01:28:14.939" v="5715" actId="20577"/>
          <ac:spMkLst>
            <pc:docMk/>
            <pc:sldMk cId="1754705599" sldId="582"/>
            <ac:spMk id="4" creationId="{B412A96F-B341-6A4C-9ABF-CA222A066BB1}"/>
          </ac:spMkLst>
        </pc:spChg>
      </pc:sldChg>
      <pc:sldChg chg="addCm modCm">
        <pc:chgData name="New, Zachary D" userId="84f9e1ae-642e-414f-87a5-1906921f3d4f" providerId="ADAL" clId="{B9B69601-A10F-47CD-94CA-5D5FCE818FBC}" dt="2020-10-15T01:29:08.970" v="1024" actId="1589"/>
        <pc:sldMkLst>
          <pc:docMk/>
          <pc:sldMk cId="720111745" sldId="737"/>
        </pc:sldMkLst>
      </pc:sldChg>
      <pc:sldChg chg="addSp modSp add">
        <pc:chgData name="New, Zachary D" userId="84f9e1ae-642e-414f-87a5-1906921f3d4f" providerId="ADAL" clId="{B9B69601-A10F-47CD-94CA-5D5FCE818FBC}" dt="2020-10-15T01:45:31.200" v="2803" actId="1036"/>
        <pc:sldMkLst>
          <pc:docMk/>
          <pc:sldMk cId="2198583899" sldId="741"/>
        </pc:sldMkLst>
        <pc:spChg chg="mod">
          <ac:chgData name="New, Zachary D" userId="84f9e1ae-642e-414f-87a5-1906921f3d4f" providerId="ADAL" clId="{B9B69601-A10F-47CD-94CA-5D5FCE818FBC}" dt="2020-10-13T17:59:53.983" v="22" actId="20577"/>
          <ac:spMkLst>
            <pc:docMk/>
            <pc:sldMk cId="2198583899" sldId="741"/>
            <ac:spMk id="2" creationId="{FE059201-1268-4D66-9DFC-724F1D199FC3}"/>
          </ac:spMkLst>
        </pc:spChg>
        <pc:spChg chg="mod">
          <ac:chgData name="New, Zachary D" userId="84f9e1ae-642e-414f-87a5-1906921f3d4f" providerId="ADAL" clId="{B9B69601-A10F-47CD-94CA-5D5FCE818FBC}" dt="2020-10-15T01:45:26.484" v="2787" actId="20577"/>
          <ac:spMkLst>
            <pc:docMk/>
            <pc:sldMk cId="2198583899" sldId="741"/>
            <ac:spMk id="3" creationId="{9D773D9C-C17C-4179-B48C-55ACBBBA21CF}"/>
          </ac:spMkLst>
        </pc:spChg>
        <pc:picChg chg="add mod">
          <ac:chgData name="New, Zachary D" userId="84f9e1ae-642e-414f-87a5-1906921f3d4f" providerId="ADAL" clId="{B9B69601-A10F-47CD-94CA-5D5FCE818FBC}" dt="2020-10-15T01:45:31.200" v="2803" actId="1036"/>
          <ac:picMkLst>
            <pc:docMk/>
            <pc:sldMk cId="2198583899" sldId="741"/>
            <ac:picMk id="4" creationId="{B9FD7EBC-A66B-4DB2-ABFE-29198788CDF5}"/>
          </ac:picMkLst>
        </pc:picChg>
      </pc:sldChg>
      <pc:sldChg chg="add del">
        <pc:chgData name="New, Zachary D" userId="84f9e1ae-642e-414f-87a5-1906921f3d4f" providerId="ADAL" clId="{B9B69601-A10F-47CD-94CA-5D5FCE818FBC}" dt="2020-10-15T01:39:43.109" v="2213" actId="2696"/>
        <pc:sldMkLst>
          <pc:docMk/>
          <pc:sldMk cId="303905079" sldId="742"/>
        </pc:sldMkLst>
      </pc:sldChg>
      <pc:sldChg chg="modSp add">
        <pc:chgData name="New, Zachary D" userId="84f9e1ae-642e-414f-87a5-1906921f3d4f" providerId="ADAL" clId="{B9B69601-A10F-47CD-94CA-5D5FCE818FBC}" dt="2020-10-19T20:57:50.623" v="5321" actId="20577"/>
        <pc:sldMkLst>
          <pc:docMk/>
          <pc:sldMk cId="2194429835" sldId="742"/>
        </pc:sldMkLst>
        <pc:spChg chg="mod">
          <ac:chgData name="New, Zachary D" userId="84f9e1ae-642e-414f-87a5-1906921f3d4f" providerId="ADAL" clId="{B9B69601-A10F-47CD-94CA-5D5FCE818FBC}" dt="2020-10-19T20:57:50.623" v="5321" actId="20577"/>
          <ac:spMkLst>
            <pc:docMk/>
            <pc:sldMk cId="2194429835" sldId="742"/>
            <ac:spMk id="4" creationId="{A35B5E82-30E8-4AD5-A92E-9F6A695C302D}"/>
          </ac:spMkLst>
        </pc:spChg>
        <pc:picChg chg="mod">
          <ac:chgData name="New, Zachary D" userId="84f9e1ae-642e-414f-87a5-1906921f3d4f" providerId="ADAL" clId="{B9B69601-A10F-47CD-94CA-5D5FCE818FBC}" dt="2020-10-15T17:01:49.761" v="4057" actId="1036"/>
          <ac:picMkLst>
            <pc:docMk/>
            <pc:sldMk cId="2194429835" sldId="742"/>
            <ac:picMk id="5" creationId="{1F2ED10E-C348-4111-AC0A-A1A279B5B68D}"/>
          </ac:picMkLst>
        </pc:picChg>
      </pc:sldChg>
      <pc:sldChg chg="modSp">
        <pc:chgData name="New, Zachary D" userId="84f9e1ae-642e-414f-87a5-1906921f3d4f" providerId="ADAL" clId="{B9B69601-A10F-47CD-94CA-5D5FCE818FBC}" dt="2020-10-19T19:51:26.044" v="5312" actId="20577"/>
        <pc:sldMkLst>
          <pc:docMk/>
          <pc:sldMk cId="1865910436" sldId="747"/>
        </pc:sldMkLst>
        <pc:spChg chg="mod">
          <ac:chgData name="New, Zachary D" userId="84f9e1ae-642e-414f-87a5-1906921f3d4f" providerId="ADAL" clId="{B9B69601-A10F-47CD-94CA-5D5FCE818FBC}" dt="2020-10-19T19:51:26.044" v="5312" actId="20577"/>
          <ac:spMkLst>
            <pc:docMk/>
            <pc:sldMk cId="1865910436" sldId="747"/>
            <ac:spMk id="3" creationId="{E79C0F16-CD59-4B97-8AA5-5F502CE62456}"/>
          </ac:spMkLst>
        </pc:spChg>
      </pc:sldChg>
      <pc:sldChg chg="modSp">
        <pc:chgData name="New, Zachary D" userId="84f9e1ae-642e-414f-87a5-1906921f3d4f" providerId="ADAL" clId="{B9B69601-A10F-47CD-94CA-5D5FCE818FBC}" dt="2020-10-19T19:47:03.767" v="4493" actId="20577"/>
        <pc:sldMkLst>
          <pc:docMk/>
          <pc:sldMk cId="2462978734" sldId="749"/>
        </pc:sldMkLst>
        <pc:spChg chg="mod">
          <ac:chgData name="New, Zachary D" userId="84f9e1ae-642e-414f-87a5-1906921f3d4f" providerId="ADAL" clId="{B9B69601-A10F-47CD-94CA-5D5FCE818FBC}" dt="2020-10-19T19:47:03.767" v="4493" actId="20577"/>
          <ac:spMkLst>
            <pc:docMk/>
            <pc:sldMk cId="2462978734" sldId="749"/>
            <ac:spMk id="3" creationId="{E44ECE93-EDFA-47D6-A7AA-F379853C8878}"/>
          </ac:spMkLst>
        </pc:spChg>
      </pc:sldChg>
      <pc:sldChg chg="addSp modSp">
        <pc:chgData name="New, Zachary D" userId="84f9e1ae-642e-414f-87a5-1906921f3d4f" providerId="ADAL" clId="{B9B69601-A10F-47CD-94CA-5D5FCE818FBC}" dt="2020-10-20T01:31:23.334" v="6069" actId="164"/>
        <pc:sldMkLst>
          <pc:docMk/>
          <pc:sldMk cId="828098725" sldId="750"/>
        </pc:sldMkLst>
        <pc:spChg chg="mod">
          <ac:chgData name="New, Zachary D" userId="84f9e1ae-642e-414f-87a5-1906921f3d4f" providerId="ADAL" clId="{B9B69601-A10F-47CD-94CA-5D5FCE818FBC}" dt="2020-10-20T01:31:23.334" v="6069" actId="164"/>
          <ac:spMkLst>
            <pc:docMk/>
            <pc:sldMk cId="828098725" sldId="750"/>
            <ac:spMk id="5" creationId="{2A23F6C4-7FF7-BF45-8E78-36FE7A4A8DCA}"/>
          </ac:spMkLst>
        </pc:spChg>
        <pc:spChg chg="mod">
          <ac:chgData name="New, Zachary D" userId="84f9e1ae-642e-414f-87a5-1906921f3d4f" providerId="ADAL" clId="{B9B69601-A10F-47CD-94CA-5D5FCE818FBC}" dt="2020-10-20T01:31:23.334" v="6069" actId="164"/>
          <ac:spMkLst>
            <pc:docMk/>
            <pc:sldMk cId="828098725" sldId="750"/>
            <ac:spMk id="6" creationId="{7D9B785D-54F8-6143-BB9D-357AB84577E5}"/>
          </ac:spMkLst>
        </pc:spChg>
        <pc:spChg chg="mod">
          <ac:chgData name="New, Zachary D" userId="84f9e1ae-642e-414f-87a5-1906921f3d4f" providerId="ADAL" clId="{B9B69601-A10F-47CD-94CA-5D5FCE818FBC}" dt="2020-10-20T01:31:23.334" v="6069" actId="164"/>
          <ac:spMkLst>
            <pc:docMk/>
            <pc:sldMk cId="828098725" sldId="750"/>
            <ac:spMk id="7" creationId="{42364CB3-9E77-0A48-87F7-E318EA2BDC5A}"/>
          </ac:spMkLst>
        </pc:spChg>
        <pc:spChg chg="mod">
          <ac:chgData name="New, Zachary D" userId="84f9e1ae-642e-414f-87a5-1906921f3d4f" providerId="ADAL" clId="{B9B69601-A10F-47CD-94CA-5D5FCE818FBC}" dt="2020-10-20T01:31:23.334" v="6069" actId="164"/>
          <ac:spMkLst>
            <pc:docMk/>
            <pc:sldMk cId="828098725" sldId="750"/>
            <ac:spMk id="8" creationId="{E053C7EC-0D03-5F40-A9E0-6D651538F6BC}"/>
          </ac:spMkLst>
        </pc:spChg>
        <pc:spChg chg="mod">
          <ac:chgData name="New, Zachary D" userId="84f9e1ae-642e-414f-87a5-1906921f3d4f" providerId="ADAL" clId="{B9B69601-A10F-47CD-94CA-5D5FCE818FBC}" dt="2020-10-20T01:31:23.334" v="6069" actId="164"/>
          <ac:spMkLst>
            <pc:docMk/>
            <pc:sldMk cId="828098725" sldId="750"/>
            <ac:spMk id="9" creationId="{E3637015-72FE-414D-BCF5-617B7C8B386E}"/>
          </ac:spMkLst>
        </pc:spChg>
        <pc:spChg chg="mod">
          <ac:chgData name="New, Zachary D" userId="84f9e1ae-642e-414f-87a5-1906921f3d4f" providerId="ADAL" clId="{B9B69601-A10F-47CD-94CA-5D5FCE818FBC}" dt="2020-10-20T01:31:23.334" v="6069" actId="164"/>
          <ac:spMkLst>
            <pc:docMk/>
            <pc:sldMk cId="828098725" sldId="750"/>
            <ac:spMk id="10" creationId="{08B960E4-565B-2B4E-A5E1-B617084AE9F8}"/>
          </ac:spMkLst>
        </pc:spChg>
        <pc:spChg chg="mod">
          <ac:chgData name="New, Zachary D" userId="84f9e1ae-642e-414f-87a5-1906921f3d4f" providerId="ADAL" clId="{B9B69601-A10F-47CD-94CA-5D5FCE818FBC}" dt="2020-10-20T01:31:23.334" v="6069" actId="164"/>
          <ac:spMkLst>
            <pc:docMk/>
            <pc:sldMk cId="828098725" sldId="750"/>
            <ac:spMk id="11" creationId="{14A3D6E6-4B58-664B-9D60-B93DF1A9EB57}"/>
          </ac:spMkLst>
        </pc:spChg>
        <pc:grpChg chg="add mod">
          <ac:chgData name="New, Zachary D" userId="84f9e1ae-642e-414f-87a5-1906921f3d4f" providerId="ADAL" clId="{B9B69601-A10F-47CD-94CA-5D5FCE818FBC}" dt="2020-10-20T01:31:23.334" v="6069" actId="164"/>
          <ac:grpSpMkLst>
            <pc:docMk/>
            <pc:sldMk cId="828098725" sldId="750"/>
            <ac:grpSpMk id="12" creationId="{2B2E0DB9-8021-49B1-9478-E37F230972E5}"/>
          </ac:grpSpMkLst>
        </pc:grpChg>
        <pc:picChg chg="mod">
          <ac:chgData name="New, Zachary D" userId="84f9e1ae-642e-414f-87a5-1906921f3d4f" providerId="ADAL" clId="{B9B69601-A10F-47CD-94CA-5D5FCE818FBC}" dt="2020-10-20T01:31:23.334" v="6069" actId="164"/>
          <ac:picMkLst>
            <pc:docMk/>
            <pc:sldMk cId="828098725" sldId="750"/>
            <ac:picMk id="1026" creationId="{EC3CD925-1D62-C541-823D-32EF068BDF42}"/>
          </ac:picMkLst>
        </pc:picChg>
      </pc:sldChg>
      <pc:sldChg chg="addSp delSp modSp">
        <pc:chgData name="New, Zachary D" userId="84f9e1ae-642e-414f-87a5-1906921f3d4f" providerId="ADAL" clId="{B9B69601-A10F-47CD-94CA-5D5FCE818FBC}" dt="2020-10-20T01:34:38.024" v="6284" actId="20577"/>
        <pc:sldMkLst>
          <pc:docMk/>
          <pc:sldMk cId="3751811765" sldId="752"/>
        </pc:sldMkLst>
        <pc:spChg chg="mod">
          <ac:chgData name="New, Zachary D" userId="84f9e1ae-642e-414f-87a5-1906921f3d4f" providerId="ADAL" clId="{B9B69601-A10F-47CD-94CA-5D5FCE818FBC}" dt="2020-10-20T01:30:50.747" v="6065" actId="20577"/>
          <ac:spMkLst>
            <pc:docMk/>
            <pc:sldMk cId="3751811765" sldId="752"/>
            <ac:spMk id="2" creationId="{D8F959A3-4C01-8841-A7E7-9E3FBFC44930}"/>
          </ac:spMkLst>
        </pc:spChg>
        <pc:spChg chg="del">
          <ac:chgData name="New, Zachary D" userId="84f9e1ae-642e-414f-87a5-1906921f3d4f" providerId="ADAL" clId="{B9B69601-A10F-47CD-94CA-5D5FCE818FBC}" dt="2020-10-20T01:30:53.975" v="6066" actId="478"/>
          <ac:spMkLst>
            <pc:docMk/>
            <pc:sldMk cId="3751811765" sldId="752"/>
            <ac:spMk id="3" creationId="{B89906F7-0FF8-ED4D-8D1A-6C81ACC0AEE2}"/>
          </ac:spMkLst>
        </pc:spChg>
        <pc:spChg chg="del">
          <ac:chgData name="New, Zachary D" userId="84f9e1ae-642e-414f-87a5-1906921f3d4f" providerId="ADAL" clId="{B9B69601-A10F-47CD-94CA-5D5FCE818FBC}" dt="2020-10-20T01:31:34.813" v="6070" actId="478"/>
          <ac:spMkLst>
            <pc:docMk/>
            <pc:sldMk cId="3751811765" sldId="752"/>
            <ac:spMk id="5" creationId="{ADAC26E5-E115-CC4D-AC3A-1F42F9E5CBA9}"/>
          </ac:spMkLst>
        </pc:spChg>
        <pc:spChg chg="del">
          <ac:chgData name="New, Zachary D" userId="84f9e1ae-642e-414f-87a5-1906921f3d4f" providerId="ADAL" clId="{B9B69601-A10F-47CD-94CA-5D5FCE818FBC}" dt="2020-10-20T01:31:34.813" v="6070" actId="478"/>
          <ac:spMkLst>
            <pc:docMk/>
            <pc:sldMk cId="3751811765" sldId="752"/>
            <ac:spMk id="6" creationId="{BA0A7A7B-18BE-254D-BDA7-69A689C7271F}"/>
          </ac:spMkLst>
        </pc:spChg>
        <pc:spChg chg="del">
          <ac:chgData name="New, Zachary D" userId="84f9e1ae-642e-414f-87a5-1906921f3d4f" providerId="ADAL" clId="{B9B69601-A10F-47CD-94CA-5D5FCE818FBC}" dt="2020-10-20T01:31:34.813" v="6070" actId="478"/>
          <ac:spMkLst>
            <pc:docMk/>
            <pc:sldMk cId="3751811765" sldId="752"/>
            <ac:spMk id="7" creationId="{AD0DA50C-4F43-D240-B228-FFA077186A71}"/>
          </ac:spMkLst>
        </pc:spChg>
        <pc:spChg chg="del">
          <ac:chgData name="New, Zachary D" userId="84f9e1ae-642e-414f-87a5-1906921f3d4f" providerId="ADAL" clId="{B9B69601-A10F-47CD-94CA-5D5FCE818FBC}" dt="2020-10-20T01:31:34.813" v="6070" actId="478"/>
          <ac:spMkLst>
            <pc:docMk/>
            <pc:sldMk cId="3751811765" sldId="752"/>
            <ac:spMk id="8" creationId="{FFCF1ED8-CDE4-A149-8541-340ECB4EA4C3}"/>
          </ac:spMkLst>
        </pc:spChg>
        <pc:spChg chg="del">
          <ac:chgData name="New, Zachary D" userId="84f9e1ae-642e-414f-87a5-1906921f3d4f" providerId="ADAL" clId="{B9B69601-A10F-47CD-94CA-5D5FCE818FBC}" dt="2020-10-20T01:31:34.813" v="6070" actId="478"/>
          <ac:spMkLst>
            <pc:docMk/>
            <pc:sldMk cId="3751811765" sldId="752"/>
            <ac:spMk id="9" creationId="{4A68DF4C-DB34-214F-898C-624B7AFFB621}"/>
          </ac:spMkLst>
        </pc:spChg>
        <pc:spChg chg="del">
          <ac:chgData name="New, Zachary D" userId="84f9e1ae-642e-414f-87a5-1906921f3d4f" providerId="ADAL" clId="{B9B69601-A10F-47CD-94CA-5D5FCE818FBC}" dt="2020-10-20T01:31:34.813" v="6070" actId="478"/>
          <ac:spMkLst>
            <pc:docMk/>
            <pc:sldMk cId="3751811765" sldId="752"/>
            <ac:spMk id="10" creationId="{F6225CD6-1EB9-D647-BF1D-160F89AC24E9}"/>
          </ac:spMkLst>
        </pc:spChg>
        <pc:spChg chg="add del mod">
          <ac:chgData name="New, Zachary D" userId="84f9e1ae-642e-414f-87a5-1906921f3d4f" providerId="ADAL" clId="{B9B69601-A10F-47CD-94CA-5D5FCE818FBC}" dt="2020-10-20T01:30:58.280" v="6067" actId="478"/>
          <ac:spMkLst>
            <pc:docMk/>
            <pc:sldMk cId="3751811765" sldId="752"/>
            <ac:spMk id="12" creationId="{36EA92B6-F603-490F-B594-2FE61A344B38}"/>
          </ac:spMkLst>
        </pc:spChg>
        <pc:spChg chg="mod">
          <ac:chgData name="New, Zachary D" userId="84f9e1ae-642e-414f-87a5-1906921f3d4f" providerId="ADAL" clId="{B9B69601-A10F-47CD-94CA-5D5FCE818FBC}" dt="2020-10-20T01:31:45.656" v="6082" actId="1037"/>
          <ac:spMkLst>
            <pc:docMk/>
            <pc:sldMk cId="3751811765" sldId="752"/>
            <ac:spMk id="15" creationId="{0065F162-36C0-4138-A993-09E670F2D1E3}"/>
          </ac:spMkLst>
        </pc:spChg>
        <pc:spChg chg="mod">
          <ac:chgData name="New, Zachary D" userId="84f9e1ae-642e-414f-87a5-1906921f3d4f" providerId="ADAL" clId="{B9B69601-A10F-47CD-94CA-5D5FCE818FBC}" dt="2020-10-20T01:31:51.359" v="6092" actId="1035"/>
          <ac:spMkLst>
            <pc:docMk/>
            <pc:sldMk cId="3751811765" sldId="752"/>
            <ac:spMk id="16" creationId="{E3141276-A3F5-4439-8D99-2401AEDF9F7D}"/>
          </ac:spMkLst>
        </pc:spChg>
        <pc:spChg chg="mod topLvl">
          <ac:chgData name="New, Zachary D" userId="84f9e1ae-642e-414f-87a5-1906921f3d4f" providerId="ADAL" clId="{B9B69601-A10F-47CD-94CA-5D5FCE818FBC}" dt="2020-10-20T01:33:22.739" v="6240" actId="1076"/>
          <ac:spMkLst>
            <pc:docMk/>
            <pc:sldMk cId="3751811765" sldId="752"/>
            <ac:spMk id="24" creationId="{14FBA8A1-BF9B-4599-A34F-FF62DFE79F52}"/>
          </ac:spMkLst>
        </pc:spChg>
        <pc:spChg chg="mod topLvl">
          <ac:chgData name="New, Zachary D" userId="84f9e1ae-642e-414f-87a5-1906921f3d4f" providerId="ADAL" clId="{B9B69601-A10F-47CD-94CA-5D5FCE818FBC}" dt="2020-10-20T01:33:17.974" v="6239" actId="1076"/>
          <ac:spMkLst>
            <pc:docMk/>
            <pc:sldMk cId="3751811765" sldId="752"/>
            <ac:spMk id="25" creationId="{782CAAF1-F9D1-4FCE-8E0C-2F600EE1C619}"/>
          </ac:spMkLst>
        </pc:spChg>
        <pc:spChg chg="mod topLvl">
          <ac:chgData name="New, Zachary D" userId="84f9e1ae-642e-414f-87a5-1906921f3d4f" providerId="ADAL" clId="{B9B69601-A10F-47CD-94CA-5D5FCE818FBC}" dt="2020-10-20T01:33:14.152" v="6238" actId="1076"/>
          <ac:spMkLst>
            <pc:docMk/>
            <pc:sldMk cId="3751811765" sldId="752"/>
            <ac:spMk id="26" creationId="{F64F10AF-F676-431B-8F65-F887135DF590}"/>
          </ac:spMkLst>
        </pc:spChg>
        <pc:spChg chg="del mod topLvl">
          <ac:chgData name="New, Zachary D" userId="84f9e1ae-642e-414f-87a5-1906921f3d4f" providerId="ADAL" clId="{B9B69601-A10F-47CD-94CA-5D5FCE818FBC}" dt="2020-10-20T01:33:26.100" v="6241" actId="478"/>
          <ac:spMkLst>
            <pc:docMk/>
            <pc:sldMk cId="3751811765" sldId="752"/>
            <ac:spMk id="27" creationId="{66AC0E1F-5130-4A46-B407-135BD0BE45E9}"/>
          </ac:spMkLst>
        </pc:spChg>
        <pc:spChg chg="del mod topLvl">
          <ac:chgData name="New, Zachary D" userId="84f9e1ae-642e-414f-87a5-1906921f3d4f" providerId="ADAL" clId="{B9B69601-A10F-47CD-94CA-5D5FCE818FBC}" dt="2020-10-20T01:33:26.100" v="6241" actId="478"/>
          <ac:spMkLst>
            <pc:docMk/>
            <pc:sldMk cId="3751811765" sldId="752"/>
            <ac:spMk id="28" creationId="{B55A3AF5-812F-4606-B579-EFBD2D26CB95}"/>
          </ac:spMkLst>
        </pc:spChg>
        <pc:spChg chg="mod topLvl">
          <ac:chgData name="New, Zachary D" userId="84f9e1ae-642e-414f-87a5-1906921f3d4f" providerId="ADAL" clId="{B9B69601-A10F-47CD-94CA-5D5FCE818FBC}" dt="2020-10-20T01:32:36.442" v="6100" actId="14100"/>
          <ac:spMkLst>
            <pc:docMk/>
            <pc:sldMk cId="3751811765" sldId="752"/>
            <ac:spMk id="29" creationId="{718EFAB9-3A7D-49B6-AF5B-48AF9EABD4E9}"/>
          </ac:spMkLst>
        </pc:spChg>
        <pc:spChg chg="mod topLvl">
          <ac:chgData name="New, Zachary D" userId="84f9e1ae-642e-414f-87a5-1906921f3d4f" providerId="ADAL" clId="{B9B69601-A10F-47CD-94CA-5D5FCE818FBC}" dt="2020-10-20T01:32:18.596" v="6096" actId="165"/>
          <ac:spMkLst>
            <pc:docMk/>
            <pc:sldMk cId="3751811765" sldId="752"/>
            <ac:spMk id="30" creationId="{B3EC5F39-1B12-4377-B2F5-C8059A639A4B}"/>
          </ac:spMkLst>
        </pc:spChg>
        <pc:spChg chg="add mod">
          <ac:chgData name="New, Zachary D" userId="84f9e1ae-642e-414f-87a5-1906921f3d4f" providerId="ADAL" clId="{B9B69601-A10F-47CD-94CA-5D5FCE818FBC}" dt="2020-10-20T01:33:08.176" v="6237" actId="14100"/>
          <ac:spMkLst>
            <pc:docMk/>
            <pc:sldMk cId="3751811765" sldId="752"/>
            <ac:spMk id="31" creationId="{85AC5429-EEC6-4355-9453-6383F7853A4A}"/>
          </ac:spMkLst>
        </pc:spChg>
        <pc:spChg chg="add mod">
          <ac:chgData name="New, Zachary D" userId="84f9e1ae-642e-414f-87a5-1906921f3d4f" providerId="ADAL" clId="{B9B69601-A10F-47CD-94CA-5D5FCE818FBC}" dt="2020-10-20T01:33:02.246" v="6235" actId="14100"/>
          <ac:spMkLst>
            <pc:docMk/>
            <pc:sldMk cId="3751811765" sldId="752"/>
            <ac:spMk id="32" creationId="{FF829DE5-9D3E-49CE-9E02-488CB60BF8ED}"/>
          </ac:spMkLst>
        </pc:spChg>
        <pc:spChg chg="add mod">
          <ac:chgData name="New, Zachary D" userId="84f9e1ae-642e-414f-87a5-1906921f3d4f" providerId="ADAL" clId="{B9B69601-A10F-47CD-94CA-5D5FCE818FBC}" dt="2020-10-20T01:34:12.449" v="6260" actId="14100"/>
          <ac:spMkLst>
            <pc:docMk/>
            <pc:sldMk cId="3751811765" sldId="752"/>
            <ac:spMk id="33" creationId="{D49A7C3E-9F35-4CAB-8DAD-B490AA8C5D25}"/>
          </ac:spMkLst>
        </pc:spChg>
        <pc:spChg chg="add mod">
          <ac:chgData name="New, Zachary D" userId="84f9e1ae-642e-414f-87a5-1906921f3d4f" providerId="ADAL" clId="{B9B69601-A10F-47CD-94CA-5D5FCE818FBC}" dt="2020-10-20T01:34:38.024" v="6284" actId="20577"/>
          <ac:spMkLst>
            <pc:docMk/>
            <pc:sldMk cId="3751811765" sldId="752"/>
            <ac:spMk id="34" creationId="{18167F65-E467-4A03-BEB0-DBF1A165428B}"/>
          </ac:spMkLst>
        </pc:spChg>
        <pc:grpChg chg="add mod">
          <ac:chgData name="New, Zachary D" userId="84f9e1ae-642e-414f-87a5-1906921f3d4f" providerId="ADAL" clId="{B9B69601-A10F-47CD-94CA-5D5FCE818FBC}" dt="2020-10-20T01:31:56.894" v="6093" actId="1076"/>
          <ac:grpSpMkLst>
            <pc:docMk/>
            <pc:sldMk cId="3751811765" sldId="752"/>
            <ac:grpSpMk id="13" creationId="{C9827D81-1C95-4A25-8915-F4D50D16B352}"/>
          </ac:grpSpMkLst>
        </pc:grpChg>
        <pc:grpChg chg="add del mod">
          <ac:chgData name="New, Zachary D" userId="84f9e1ae-642e-414f-87a5-1906921f3d4f" providerId="ADAL" clId="{B9B69601-A10F-47CD-94CA-5D5FCE818FBC}" dt="2020-10-20T01:32:18.596" v="6096" actId="165"/>
          <ac:grpSpMkLst>
            <pc:docMk/>
            <pc:sldMk cId="3751811765" sldId="752"/>
            <ac:grpSpMk id="22" creationId="{858AC55D-97F1-4D02-9E07-351B5653364C}"/>
          </ac:grpSpMkLst>
        </pc:grpChg>
        <pc:picChg chg="del mod">
          <ac:chgData name="New, Zachary D" userId="84f9e1ae-642e-414f-87a5-1906921f3d4f" providerId="ADAL" clId="{B9B69601-A10F-47CD-94CA-5D5FCE818FBC}" dt="2020-10-20T01:31:34.813" v="6070" actId="478"/>
          <ac:picMkLst>
            <pc:docMk/>
            <pc:sldMk cId="3751811765" sldId="752"/>
            <ac:picMk id="4" creationId="{28108B71-CA10-2B45-AA71-1B0108768FAD}"/>
          </ac:picMkLst>
        </pc:picChg>
        <pc:picChg chg="mod topLvl">
          <ac:chgData name="New, Zachary D" userId="84f9e1ae-642e-414f-87a5-1906921f3d4f" providerId="ADAL" clId="{B9B69601-A10F-47CD-94CA-5D5FCE818FBC}" dt="2020-10-20T01:32:18.596" v="6096" actId="165"/>
          <ac:picMkLst>
            <pc:docMk/>
            <pc:sldMk cId="3751811765" sldId="752"/>
            <ac:picMk id="23" creationId="{2DDCFC9E-2248-4C57-83AD-021B3B855554}"/>
          </ac:picMkLst>
        </pc:picChg>
      </pc:sldChg>
      <pc:sldChg chg="del">
        <pc:chgData name="New, Zachary D" userId="84f9e1ae-642e-414f-87a5-1906921f3d4f" providerId="ADAL" clId="{B9B69601-A10F-47CD-94CA-5D5FCE818FBC}" dt="2020-10-20T01:27:36.437" v="5661" actId="2696"/>
        <pc:sldMkLst>
          <pc:docMk/>
          <pc:sldMk cId="116638152" sldId="754"/>
        </pc:sldMkLst>
      </pc:sldChg>
      <pc:sldChg chg="modSp add">
        <pc:chgData name="New, Zachary D" userId="84f9e1ae-642e-414f-87a5-1906921f3d4f" providerId="ADAL" clId="{B9B69601-A10F-47CD-94CA-5D5FCE818FBC}" dt="2020-10-20T01:29:09.824" v="5847" actId="20577"/>
        <pc:sldMkLst>
          <pc:docMk/>
          <pc:sldMk cId="2266795279" sldId="755"/>
        </pc:sldMkLst>
        <pc:spChg chg="mod">
          <ac:chgData name="New, Zachary D" userId="84f9e1ae-642e-414f-87a5-1906921f3d4f" providerId="ADAL" clId="{B9B69601-A10F-47CD-94CA-5D5FCE818FBC}" dt="2020-10-20T01:27:59.186" v="5695" actId="6549"/>
          <ac:spMkLst>
            <pc:docMk/>
            <pc:sldMk cId="2266795279" sldId="755"/>
            <ac:spMk id="4" creationId="{B412A96F-B341-6A4C-9ABF-CA222A066BB1}"/>
          </ac:spMkLst>
        </pc:spChg>
        <pc:spChg chg="mod">
          <ac:chgData name="New, Zachary D" userId="84f9e1ae-642e-414f-87a5-1906921f3d4f" providerId="ADAL" clId="{B9B69601-A10F-47CD-94CA-5D5FCE818FBC}" dt="2020-10-20T01:29:09.824" v="5847" actId="20577"/>
          <ac:spMkLst>
            <pc:docMk/>
            <pc:sldMk cId="2266795279" sldId="755"/>
            <ac:spMk id="6" creationId="{C76E2024-32FD-D541-800A-82DEC5B2B34C}"/>
          </ac:spMkLst>
        </pc:spChg>
        <pc:spChg chg="mod">
          <ac:chgData name="New, Zachary D" userId="84f9e1ae-642e-414f-87a5-1906921f3d4f" providerId="ADAL" clId="{B9B69601-A10F-47CD-94CA-5D5FCE818FBC}" dt="2020-10-20T01:28:49.871" v="5796" actId="20577"/>
          <ac:spMkLst>
            <pc:docMk/>
            <pc:sldMk cId="2266795279" sldId="755"/>
            <ac:spMk id="7" creationId="{EC00F576-D64B-D24F-9843-B5CC1AF29A5C}"/>
          </ac:spMkLst>
        </pc:spChg>
      </pc:sldChg>
    </pc:docChg>
  </pc:docChgLst>
  <pc:docChgLst>
    <pc:chgData clId="Web-{F8D36A5B-335D-40A6-8183-05E14C35FCF5}"/>
    <pc:docChg chg="addSld delSld modSld modSection">
      <pc:chgData name="" userId="" providerId="" clId="Web-{F8D36A5B-335D-40A6-8183-05E14C35FCF5}" dt="2020-10-16T01:48:49.525" v="2903" actId="20577"/>
      <pc:docMkLst>
        <pc:docMk/>
      </pc:docMkLst>
      <pc:sldChg chg="modSp">
        <pc:chgData name="" userId="" providerId="" clId="Web-{F8D36A5B-335D-40A6-8183-05E14C35FCF5}" dt="2020-10-16T00:40:03.052" v="1" actId="20577"/>
        <pc:sldMkLst>
          <pc:docMk/>
          <pc:sldMk cId="4229561623" sldId="269"/>
        </pc:sldMkLst>
        <pc:spChg chg="mod">
          <ac:chgData name="" userId="" providerId="" clId="Web-{F8D36A5B-335D-40A6-8183-05E14C35FCF5}" dt="2020-10-16T00:40:03.052" v="1" actId="20577"/>
          <ac:spMkLst>
            <pc:docMk/>
            <pc:sldMk cId="4229561623" sldId="269"/>
            <ac:spMk id="3" creationId="{4B8C6B71-A5A5-425C-BC8D-1FE5EA340121}"/>
          </ac:spMkLst>
        </pc:spChg>
      </pc:sldChg>
      <pc:sldChg chg="modSp">
        <pc:chgData name="" userId="" providerId="" clId="Web-{F8D36A5B-335D-40A6-8183-05E14C35FCF5}" dt="2020-10-16T01:10:51.499" v="1000" actId="20577"/>
        <pc:sldMkLst>
          <pc:docMk/>
          <pc:sldMk cId="698844651" sldId="274"/>
        </pc:sldMkLst>
        <pc:spChg chg="mod">
          <ac:chgData name="" userId="" providerId="" clId="Web-{F8D36A5B-335D-40A6-8183-05E14C35FCF5}" dt="2020-10-16T01:10:51.499" v="1000" actId="20577"/>
          <ac:spMkLst>
            <pc:docMk/>
            <pc:sldMk cId="698844651" sldId="274"/>
            <ac:spMk id="4" creationId="{8E8FA142-F6E3-4E85-B8CC-DD74D6955DA8}"/>
          </ac:spMkLst>
        </pc:spChg>
      </pc:sldChg>
      <pc:sldChg chg="modSp">
        <pc:chgData name="" userId="" providerId="" clId="Web-{F8D36A5B-335D-40A6-8183-05E14C35FCF5}" dt="2020-10-16T01:23:48.899" v="1743" actId="20577"/>
        <pc:sldMkLst>
          <pc:docMk/>
          <pc:sldMk cId="1181093871" sldId="276"/>
        </pc:sldMkLst>
        <pc:spChg chg="mod">
          <ac:chgData name="" userId="" providerId="" clId="Web-{F8D36A5B-335D-40A6-8183-05E14C35FCF5}" dt="2020-10-16T01:23:48.899" v="1743" actId="20577"/>
          <ac:spMkLst>
            <pc:docMk/>
            <pc:sldMk cId="1181093871" sldId="276"/>
            <ac:spMk id="2" creationId="{9BD936AB-04D5-4129-9896-8B8A34116DB3}"/>
          </ac:spMkLst>
        </pc:spChg>
        <pc:spChg chg="mod">
          <ac:chgData name="" userId="" providerId="" clId="Web-{F8D36A5B-335D-40A6-8183-05E14C35FCF5}" dt="2020-10-16T01:22:41.362" v="1738" actId="20577"/>
          <ac:spMkLst>
            <pc:docMk/>
            <pc:sldMk cId="1181093871" sldId="276"/>
            <ac:spMk id="4" creationId="{4E4E5F5E-3339-455A-8929-058EFF328E22}"/>
          </ac:spMkLst>
        </pc:spChg>
      </pc:sldChg>
      <pc:sldChg chg="del">
        <pc:chgData name="" userId="" providerId="" clId="Web-{F8D36A5B-335D-40A6-8183-05E14C35FCF5}" dt="2020-10-16T01:23:49.930" v="1744"/>
        <pc:sldMkLst>
          <pc:docMk/>
          <pc:sldMk cId="561168476" sldId="278"/>
        </pc:sldMkLst>
      </pc:sldChg>
      <pc:sldChg chg="modSp add replId">
        <pc:chgData name="" userId="" providerId="" clId="Web-{F8D36A5B-335D-40A6-8183-05E14C35FCF5}" dt="2020-10-16T01:48:49.525" v="2903" actId="20577"/>
        <pc:sldMkLst>
          <pc:docMk/>
          <pc:sldMk cId="3137617453" sldId="743"/>
        </pc:sldMkLst>
        <pc:spChg chg="mod">
          <ac:chgData name="" userId="" providerId="" clId="Web-{F8D36A5B-335D-40A6-8183-05E14C35FCF5}" dt="2020-10-16T01:23:54.711" v="1745" actId="20577"/>
          <ac:spMkLst>
            <pc:docMk/>
            <pc:sldMk cId="3137617453" sldId="743"/>
            <ac:spMk id="2" creationId="{9BD936AB-04D5-4129-9896-8B8A34116DB3}"/>
          </ac:spMkLst>
        </pc:spChg>
        <pc:spChg chg="mod">
          <ac:chgData name="" userId="" providerId="" clId="Web-{F8D36A5B-335D-40A6-8183-05E14C35FCF5}" dt="2020-10-16T01:48:49.525" v="2903" actId="20577"/>
          <ac:spMkLst>
            <pc:docMk/>
            <pc:sldMk cId="3137617453" sldId="743"/>
            <ac:spMk id="4" creationId="{4E4E5F5E-3339-455A-8929-058EFF328E22}"/>
          </ac:spMkLst>
        </pc:spChg>
      </pc:sldChg>
    </pc:docChg>
  </pc:docChgLst>
  <pc:docChgLst>
    <pc:chgData name="Phillips, Lauren A" userId="60dcda39-1998-4879-9764-e6268f813aa3" providerId="ADAL" clId="{84882731-885F-E04E-AFC1-ED3F60EE9EE6}"/>
    <pc:docChg chg="undo custSel addSld delSld modSld modSection">
      <pc:chgData name="Phillips, Lauren A" userId="60dcda39-1998-4879-9764-e6268f813aa3" providerId="ADAL" clId="{84882731-885F-E04E-AFC1-ED3F60EE9EE6}" dt="2020-10-20T15:02:32.540" v="9995" actId="20577"/>
      <pc:docMkLst>
        <pc:docMk/>
      </pc:docMkLst>
      <pc:sldChg chg="modSp mod">
        <pc:chgData name="Phillips, Lauren A" userId="60dcda39-1998-4879-9764-e6268f813aa3" providerId="ADAL" clId="{84882731-885F-E04E-AFC1-ED3F60EE9EE6}" dt="2020-10-20T14:43:59.148" v="8186" actId="20577"/>
        <pc:sldMkLst>
          <pc:docMk/>
          <pc:sldMk cId="2325353487" sldId="262"/>
        </pc:sldMkLst>
        <pc:spChg chg="mod">
          <ac:chgData name="Phillips, Lauren A" userId="60dcda39-1998-4879-9764-e6268f813aa3" providerId="ADAL" clId="{84882731-885F-E04E-AFC1-ED3F60EE9EE6}" dt="2020-10-20T14:43:59.148" v="8186" actId="20577"/>
          <ac:spMkLst>
            <pc:docMk/>
            <pc:sldMk cId="2325353487" sldId="262"/>
            <ac:spMk id="3" creationId="{9D773D9C-C17C-4179-B48C-55ACBBBA21CF}"/>
          </ac:spMkLst>
        </pc:spChg>
      </pc:sldChg>
      <pc:sldChg chg="modSp mod">
        <pc:chgData name="Phillips, Lauren A" userId="60dcda39-1998-4879-9764-e6268f813aa3" providerId="ADAL" clId="{84882731-885F-E04E-AFC1-ED3F60EE9EE6}" dt="2020-10-20T14:46:13.939" v="8412" actId="20577"/>
        <pc:sldMkLst>
          <pc:docMk/>
          <pc:sldMk cId="724191895" sldId="268"/>
        </pc:sldMkLst>
        <pc:spChg chg="mod">
          <ac:chgData name="Phillips, Lauren A" userId="60dcda39-1998-4879-9764-e6268f813aa3" providerId="ADAL" clId="{84882731-885F-E04E-AFC1-ED3F60EE9EE6}" dt="2020-10-20T14:46:13.939" v="8412" actId="20577"/>
          <ac:spMkLst>
            <pc:docMk/>
            <pc:sldMk cId="724191895" sldId="268"/>
            <ac:spMk id="4" creationId="{E85ACD68-5461-49E1-B3DB-BE2F1E315269}"/>
          </ac:spMkLst>
        </pc:spChg>
      </pc:sldChg>
      <pc:sldChg chg="modSp mod">
        <pc:chgData name="Phillips, Lauren A" userId="60dcda39-1998-4879-9764-e6268f813aa3" providerId="ADAL" clId="{84882731-885F-E04E-AFC1-ED3F60EE9EE6}" dt="2020-10-20T05:25:46.314" v="350" actId="20577"/>
        <pc:sldMkLst>
          <pc:docMk/>
          <pc:sldMk cId="4229561623" sldId="269"/>
        </pc:sldMkLst>
        <pc:spChg chg="mod">
          <ac:chgData name="Phillips, Lauren A" userId="60dcda39-1998-4879-9764-e6268f813aa3" providerId="ADAL" clId="{84882731-885F-E04E-AFC1-ED3F60EE9EE6}" dt="2020-10-20T05:25:46.314" v="350" actId="20577"/>
          <ac:spMkLst>
            <pc:docMk/>
            <pc:sldMk cId="4229561623" sldId="269"/>
            <ac:spMk id="3" creationId="{4B8C6B71-A5A5-425C-BC8D-1FE5EA340121}"/>
          </ac:spMkLst>
        </pc:spChg>
      </pc:sldChg>
      <pc:sldChg chg="modSp mod">
        <pc:chgData name="Phillips, Lauren A" userId="60dcda39-1998-4879-9764-e6268f813aa3" providerId="ADAL" clId="{84882731-885F-E04E-AFC1-ED3F60EE9EE6}" dt="2020-10-20T14:41:44.861" v="8180" actId="20577"/>
        <pc:sldMkLst>
          <pc:docMk/>
          <pc:sldMk cId="2905252068" sldId="272"/>
        </pc:sldMkLst>
        <pc:spChg chg="mod">
          <ac:chgData name="Phillips, Lauren A" userId="60dcda39-1998-4879-9764-e6268f813aa3" providerId="ADAL" clId="{84882731-885F-E04E-AFC1-ED3F60EE9EE6}" dt="2020-10-20T14:41:44.861" v="8180" actId="20577"/>
          <ac:spMkLst>
            <pc:docMk/>
            <pc:sldMk cId="2905252068" sldId="272"/>
            <ac:spMk id="3" creationId="{791EE29D-9DD7-4A2B-8C2E-988E0AED8CFE}"/>
          </ac:spMkLst>
        </pc:spChg>
      </pc:sldChg>
      <pc:sldChg chg="modSp mod">
        <pc:chgData name="Phillips, Lauren A" userId="60dcda39-1998-4879-9764-e6268f813aa3" providerId="ADAL" clId="{84882731-885F-E04E-AFC1-ED3F60EE9EE6}" dt="2020-10-20T14:51:57.972" v="9117" actId="20577"/>
        <pc:sldMkLst>
          <pc:docMk/>
          <pc:sldMk cId="698844651" sldId="274"/>
        </pc:sldMkLst>
        <pc:spChg chg="mod">
          <ac:chgData name="Phillips, Lauren A" userId="60dcda39-1998-4879-9764-e6268f813aa3" providerId="ADAL" clId="{84882731-885F-E04E-AFC1-ED3F60EE9EE6}" dt="2020-10-20T14:51:57.972" v="9117" actId="20577"/>
          <ac:spMkLst>
            <pc:docMk/>
            <pc:sldMk cId="698844651" sldId="274"/>
            <ac:spMk id="4" creationId="{8E8FA142-F6E3-4E85-B8CC-DD74D6955DA8}"/>
          </ac:spMkLst>
        </pc:spChg>
        <pc:grpChg chg="mod">
          <ac:chgData name="Phillips, Lauren A" userId="60dcda39-1998-4879-9764-e6268f813aa3" providerId="ADAL" clId="{84882731-885F-E04E-AFC1-ED3F60EE9EE6}" dt="2020-10-20T14:47:26.482" v="8437" actId="1076"/>
          <ac:grpSpMkLst>
            <pc:docMk/>
            <pc:sldMk cId="698844651" sldId="274"/>
            <ac:grpSpMk id="65" creationId="{DEF6C920-F9EA-4CFD-BE8C-8D87A8B5772F}"/>
          </ac:grpSpMkLst>
        </pc:grpChg>
      </pc:sldChg>
      <pc:sldChg chg="modSp mod">
        <pc:chgData name="Phillips, Lauren A" userId="60dcda39-1998-4879-9764-e6268f813aa3" providerId="ADAL" clId="{84882731-885F-E04E-AFC1-ED3F60EE9EE6}" dt="2020-10-20T14:51:05.441" v="9084" actId="20577"/>
        <pc:sldMkLst>
          <pc:docMk/>
          <pc:sldMk cId="2647395222" sldId="275"/>
        </pc:sldMkLst>
        <pc:spChg chg="mod">
          <ac:chgData name="Phillips, Lauren A" userId="60dcda39-1998-4879-9764-e6268f813aa3" providerId="ADAL" clId="{84882731-885F-E04E-AFC1-ED3F60EE9EE6}" dt="2020-10-20T05:26:23.208" v="358" actId="20577"/>
          <ac:spMkLst>
            <pc:docMk/>
            <pc:sldMk cId="2647395222" sldId="275"/>
            <ac:spMk id="2" creationId="{9BD936AB-04D5-4129-9896-8B8A34116DB3}"/>
          </ac:spMkLst>
        </pc:spChg>
        <pc:spChg chg="mod">
          <ac:chgData name="Phillips, Lauren A" userId="60dcda39-1998-4879-9764-e6268f813aa3" providerId="ADAL" clId="{84882731-885F-E04E-AFC1-ED3F60EE9EE6}" dt="2020-10-20T14:51:05.441" v="9084" actId="20577"/>
          <ac:spMkLst>
            <pc:docMk/>
            <pc:sldMk cId="2647395222" sldId="275"/>
            <ac:spMk id="3" creationId="{4B8C6B71-A5A5-425C-BC8D-1FE5EA340121}"/>
          </ac:spMkLst>
        </pc:spChg>
      </pc:sldChg>
      <pc:sldChg chg="modSp mod">
        <pc:chgData name="Phillips, Lauren A" userId="60dcda39-1998-4879-9764-e6268f813aa3" providerId="ADAL" clId="{84882731-885F-E04E-AFC1-ED3F60EE9EE6}" dt="2020-10-20T05:38:58.635" v="2594" actId="1076"/>
        <pc:sldMkLst>
          <pc:docMk/>
          <pc:sldMk cId="1181093871" sldId="276"/>
        </pc:sldMkLst>
        <pc:spChg chg="mod">
          <ac:chgData name="Phillips, Lauren A" userId="60dcda39-1998-4879-9764-e6268f813aa3" providerId="ADAL" clId="{84882731-885F-E04E-AFC1-ED3F60EE9EE6}" dt="2020-10-20T05:38:11.069" v="2500" actId="21"/>
          <ac:spMkLst>
            <pc:docMk/>
            <pc:sldMk cId="1181093871" sldId="276"/>
            <ac:spMk id="2" creationId="{9BD936AB-04D5-4129-9896-8B8A34116DB3}"/>
          </ac:spMkLst>
        </pc:spChg>
        <pc:spChg chg="mod">
          <ac:chgData name="Phillips, Lauren A" userId="60dcda39-1998-4879-9764-e6268f813aa3" providerId="ADAL" clId="{84882731-885F-E04E-AFC1-ED3F60EE9EE6}" dt="2020-10-20T05:38:53.412" v="2593" actId="20577"/>
          <ac:spMkLst>
            <pc:docMk/>
            <pc:sldMk cId="1181093871" sldId="276"/>
            <ac:spMk id="4" creationId="{4E4E5F5E-3339-455A-8929-058EFF328E22}"/>
          </ac:spMkLst>
        </pc:spChg>
        <pc:spChg chg="mod">
          <ac:chgData name="Phillips, Lauren A" userId="60dcda39-1998-4879-9764-e6268f813aa3" providerId="ADAL" clId="{84882731-885F-E04E-AFC1-ED3F60EE9EE6}" dt="2020-10-20T05:38:58.635" v="2594" actId="1076"/>
          <ac:spMkLst>
            <pc:docMk/>
            <pc:sldMk cId="1181093871" sldId="276"/>
            <ac:spMk id="5" creationId="{1741A2BA-9CC0-4623-A4A3-FE16204825AD}"/>
          </ac:spMkLst>
        </pc:spChg>
        <pc:picChg chg="mod">
          <ac:chgData name="Phillips, Lauren A" userId="60dcda39-1998-4879-9764-e6268f813aa3" providerId="ADAL" clId="{84882731-885F-E04E-AFC1-ED3F60EE9EE6}" dt="2020-10-20T05:38:58.635" v="2594" actId="1076"/>
          <ac:picMkLst>
            <pc:docMk/>
            <pc:sldMk cId="1181093871" sldId="276"/>
            <ac:picMk id="3" creationId="{79438A9B-68E2-4F14-9BA6-DB5BB70BC686}"/>
          </ac:picMkLst>
        </pc:picChg>
      </pc:sldChg>
      <pc:sldChg chg="modSp mod">
        <pc:chgData name="Phillips, Lauren A" userId="60dcda39-1998-4879-9764-e6268f813aa3" providerId="ADAL" clId="{84882731-885F-E04E-AFC1-ED3F60EE9EE6}" dt="2020-10-20T06:24:41.867" v="6263" actId="20577"/>
        <pc:sldMkLst>
          <pc:docMk/>
          <pc:sldMk cId="2918762511" sldId="283"/>
        </pc:sldMkLst>
        <pc:spChg chg="mod">
          <ac:chgData name="Phillips, Lauren A" userId="60dcda39-1998-4879-9764-e6268f813aa3" providerId="ADAL" clId="{84882731-885F-E04E-AFC1-ED3F60EE9EE6}" dt="2020-10-20T06:24:41.867" v="6263" actId="20577"/>
          <ac:spMkLst>
            <pc:docMk/>
            <pc:sldMk cId="2918762511" sldId="283"/>
            <ac:spMk id="2" creationId="{8DA11F35-9EA9-4181-BAC6-87739E26D7DF}"/>
          </ac:spMkLst>
        </pc:spChg>
      </pc:sldChg>
      <pc:sldChg chg="addSp delSp modSp del mod modShow">
        <pc:chgData name="Phillips, Lauren A" userId="60dcda39-1998-4879-9764-e6268f813aa3" providerId="ADAL" clId="{84882731-885F-E04E-AFC1-ED3F60EE9EE6}" dt="2020-10-20T06:23:57.956" v="6249" actId="2696"/>
        <pc:sldMkLst>
          <pc:docMk/>
          <pc:sldMk cId="4098817738" sldId="284"/>
        </pc:sldMkLst>
        <pc:spChg chg="add del mod">
          <ac:chgData name="Phillips, Lauren A" userId="60dcda39-1998-4879-9764-e6268f813aa3" providerId="ADAL" clId="{84882731-885F-E04E-AFC1-ED3F60EE9EE6}" dt="2020-10-20T06:23:17.735" v="6231"/>
          <ac:spMkLst>
            <pc:docMk/>
            <pc:sldMk cId="4098817738" sldId="284"/>
            <ac:spMk id="5" creationId="{FEFD3DAC-3545-2047-A723-36EECC94DFBD}"/>
          </ac:spMkLst>
        </pc:spChg>
      </pc:sldChg>
      <pc:sldChg chg="del">
        <pc:chgData name="Phillips, Lauren A" userId="60dcda39-1998-4879-9764-e6268f813aa3" providerId="ADAL" clId="{84882731-885F-E04E-AFC1-ED3F60EE9EE6}" dt="2020-10-20T06:23:57.953" v="6248" actId="2696"/>
        <pc:sldMkLst>
          <pc:docMk/>
          <pc:sldMk cId="3775173936" sldId="285"/>
        </pc:sldMkLst>
      </pc:sldChg>
      <pc:sldChg chg="modSp add mod">
        <pc:chgData name="Phillips, Lauren A" userId="60dcda39-1998-4879-9764-e6268f813aa3" providerId="ADAL" clId="{84882731-885F-E04E-AFC1-ED3F60EE9EE6}" dt="2020-10-20T15:02:32.540" v="9995" actId="20577"/>
        <pc:sldMkLst>
          <pc:docMk/>
          <pc:sldMk cId="2448680483" sldId="567"/>
        </pc:sldMkLst>
        <pc:spChg chg="mod">
          <ac:chgData name="Phillips, Lauren A" userId="60dcda39-1998-4879-9764-e6268f813aa3" providerId="ADAL" clId="{84882731-885F-E04E-AFC1-ED3F60EE9EE6}" dt="2020-10-20T15:02:32.540" v="9995" actId="20577"/>
          <ac:spMkLst>
            <pc:docMk/>
            <pc:sldMk cId="2448680483" sldId="567"/>
            <ac:spMk id="3" creationId="{3B8CDDA9-E585-7449-93F4-0EA44A0DF07E}"/>
          </ac:spMkLst>
        </pc:spChg>
        <pc:graphicFrameChg chg="modGraphic">
          <ac:chgData name="Phillips, Lauren A" userId="60dcda39-1998-4879-9764-e6268f813aa3" providerId="ADAL" clId="{84882731-885F-E04E-AFC1-ED3F60EE9EE6}" dt="2020-10-20T06:29:03.003" v="6918" actId="20577"/>
          <ac:graphicFrameMkLst>
            <pc:docMk/>
            <pc:sldMk cId="2448680483" sldId="567"/>
            <ac:graphicFrameMk id="4" creationId="{5DB90EDF-05A5-A640-8DF5-0D6C52E79D70}"/>
          </ac:graphicFrameMkLst>
        </pc:graphicFrameChg>
      </pc:sldChg>
      <pc:sldChg chg="addSp delSp modSp mod">
        <pc:chgData name="Phillips, Lauren A" userId="60dcda39-1998-4879-9764-e6268f813aa3" providerId="ADAL" clId="{84882731-885F-E04E-AFC1-ED3F60EE9EE6}" dt="2020-10-20T14:57:58.956" v="9522" actId="20577"/>
        <pc:sldMkLst>
          <pc:docMk/>
          <pc:sldMk cId="3482681734" sldId="744"/>
        </pc:sldMkLst>
        <pc:spChg chg="mod">
          <ac:chgData name="Phillips, Lauren A" userId="60dcda39-1998-4879-9764-e6268f813aa3" providerId="ADAL" clId="{84882731-885F-E04E-AFC1-ED3F60EE9EE6}" dt="2020-10-20T05:45:07.463" v="3472" actId="20577"/>
          <ac:spMkLst>
            <pc:docMk/>
            <pc:sldMk cId="3482681734" sldId="744"/>
            <ac:spMk id="2" creationId="{9BD936AB-04D5-4129-9896-8B8A34116DB3}"/>
          </ac:spMkLst>
        </pc:spChg>
        <pc:spChg chg="mod">
          <ac:chgData name="Phillips, Lauren A" userId="60dcda39-1998-4879-9764-e6268f813aa3" providerId="ADAL" clId="{84882731-885F-E04E-AFC1-ED3F60EE9EE6}" dt="2020-10-20T14:57:58.956" v="9522" actId="20577"/>
          <ac:spMkLst>
            <pc:docMk/>
            <pc:sldMk cId="3482681734" sldId="744"/>
            <ac:spMk id="4" creationId="{4E4E5F5E-3339-455A-8929-058EFF328E22}"/>
          </ac:spMkLst>
        </pc:spChg>
        <pc:spChg chg="del">
          <ac:chgData name="Phillips, Lauren A" userId="60dcda39-1998-4879-9764-e6268f813aa3" providerId="ADAL" clId="{84882731-885F-E04E-AFC1-ED3F60EE9EE6}" dt="2020-10-20T14:53:45.814" v="9120" actId="478"/>
          <ac:spMkLst>
            <pc:docMk/>
            <pc:sldMk cId="3482681734" sldId="744"/>
            <ac:spMk id="5" creationId="{0C9FE75F-15D9-4076-8887-B8E069AF1141}"/>
          </ac:spMkLst>
        </pc:spChg>
        <pc:spChg chg="add del mod">
          <ac:chgData name="Phillips, Lauren A" userId="60dcda39-1998-4879-9764-e6268f813aa3" providerId="ADAL" clId="{84882731-885F-E04E-AFC1-ED3F60EE9EE6}" dt="2020-10-20T14:53:48.979" v="9122"/>
          <ac:spMkLst>
            <pc:docMk/>
            <pc:sldMk cId="3482681734" sldId="744"/>
            <ac:spMk id="6" creationId="{81B061A3-CCBD-2F44-B2C8-51F873E3D50F}"/>
          </ac:spMkLst>
        </pc:spChg>
        <pc:spChg chg="add mod">
          <ac:chgData name="Phillips, Lauren A" userId="60dcda39-1998-4879-9764-e6268f813aa3" providerId="ADAL" clId="{84882731-885F-E04E-AFC1-ED3F60EE9EE6}" dt="2020-10-20T14:55:52.782" v="9286" actId="1076"/>
          <ac:spMkLst>
            <pc:docMk/>
            <pc:sldMk cId="3482681734" sldId="744"/>
            <ac:spMk id="9" creationId="{AECE1F0E-9CF2-0E4F-8A50-1470437EE436}"/>
          </ac:spMkLst>
        </pc:spChg>
        <pc:picChg chg="del">
          <ac:chgData name="Phillips, Lauren A" userId="60dcda39-1998-4879-9764-e6268f813aa3" providerId="ADAL" clId="{84882731-885F-E04E-AFC1-ED3F60EE9EE6}" dt="2020-10-20T14:53:42.985" v="9119" actId="478"/>
          <ac:picMkLst>
            <pc:docMk/>
            <pc:sldMk cId="3482681734" sldId="744"/>
            <ac:picMk id="3" creationId="{33A8CC6E-B2A4-4F61-99FD-96D929BA72D4}"/>
          </ac:picMkLst>
        </pc:picChg>
        <pc:picChg chg="add mod">
          <ac:chgData name="Phillips, Lauren A" userId="60dcda39-1998-4879-9764-e6268f813aa3" providerId="ADAL" clId="{84882731-885F-E04E-AFC1-ED3F60EE9EE6}" dt="2020-10-20T14:55:27.695" v="9237" actId="1076"/>
          <ac:picMkLst>
            <pc:docMk/>
            <pc:sldMk cId="3482681734" sldId="744"/>
            <ac:picMk id="8" creationId="{DC72134F-C1EA-B848-AFA1-EF8D3E2C7932}"/>
          </ac:picMkLst>
        </pc:picChg>
      </pc:sldChg>
      <pc:sldChg chg="modSp mod modShow">
        <pc:chgData name="Phillips, Lauren A" userId="60dcda39-1998-4879-9764-e6268f813aa3" providerId="ADAL" clId="{84882731-885F-E04E-AFC1-ED3F60EE9EE6}" dt="2020-10-20T14:59:13.830" v="9718" actId="20577"/>
        <pc:sldMkLst>
          <pc:docMk/>
          <pc:sldMk cId="2308340342" sldId="745"/>
        </pc:sldMkLst>
        <pc:spChg chg="mod">
          <ac:chgData name="Phillips, Lauren A" userId="60dcda39-1998-4879-9764-e6268f813aa3" providerId="ADAL" clId="{84882731-885F-E04E-AFC1-ED3F60EE9EE6}" dt="2020-10-20T14:59:13.830" v="9718" actId="20577"/>
          <ac:spMkLst>
            <pc:docMk/>
            <pc:sldMk cId="2308340342" sldId="745"/>
            <ac:spMk id="4" creationId="{4E4E5F5E-3339-455A-8929-058EFF328E22}"/>
          </ac:spMkLst>
        </pc:spChg>
        <pc:spChg chg="mod">
          <ac:chgData name="Phillips, Lauren A" userId="60dcda39-1998-4879-9764-e6268f813aa3" providerId="ADAL" clId="{84882731-885F-E04E-AFC1-ED3F60EE9EE6}" dt="2020-10-20T14:59:09.007" v="9717" actId="1076"/>
          <ac:spMkLst>
            <pc:docMk/>
            <pc:sldMk cId="2308340342" sldId="745"/>
            <ac:spMk id="5" creationId="{E395633B-4595-45FE-B4BD-A121513FC8E1}"/>
          </ac:spMkLst>
        </pc:spChg>
        <pc:picChg chg="mod">
          <ac:chgData name="Phillips, Lauren A" userId="60dcda39-1998-4879-9764-e6268f813aa3" providerId="ADAL" clId="{84882731-885F-E04E-AFC1-ED3F60EE9EE6}" dt="2020-10-20T14:59:03.610" v="9716" actId="1076"/>
          <ac:picMkLst>
            <pc:docMk/>
            <pc:sldMk cId="2308340342" sldId="745"/>
            <ac:picMk id="3" creationId="{1F6E9E2D-4B8F-4051-986D-1ECCE1EDE5A3}"/>
          </ac:picMkLst>
        </pc:picChg>
      </pc:sldChg>
      <pc:sldChg chg="modSp mod">
        <pc:chgData name="Phillips, Lauren A" userId="60dcda39-1998-4879-9764-e6268f813aa3" providerId="ADAL" clId="{84882731-885F-E04E-AFC1-ED3F60EE9EE6}" dt="2020-10-20T15:01:32.329" v="9983" actId="20577"/>
        <pc:sldMkLst>
          <pc:docMk/>
          <pc:sldMk cId="2132277249" sldId="746"/>
        </pc:sldMkLst>
        <pc:spChg chg="mod">
          <ac:chgData name="Phillips, Lauren A" userId="60dcda39-1998-4879-9764-e6268f813aa3" providerId="ADAL" clId="{84882731-885F-E04E-AFC1-ED3F60EE9EE6}" dt="2020-10-20T15:00:47.159" v="9918" actId="167"/>
          <ac:spMkLst>
            <pc:docMk/>
            <pc:sldMk cId="2132277249" sldId="746"/>
            <ac:spMk id="4" creationId="{4E4E5F5E-3339-455A-8929-058EFF328E22}"/>
          </ac:spMkLst>
        </pc:spChg>
        <pc:spChg chg="mod">
          <ac:chgData name="Phillips, Lauren A" userId="60dcda39-1998-4879-9764-e6268f813aa3" providerId="ADAL" clId="{84882731-885F-E04E-AFC1-ED3F60EE9EE6}" dt="2020-10-20T15:01:32.329" v="9983" actId="20577"/>
          <ac:spMkLst>
            <pc:docMk/>
            <pc:sldMk cId="2132277249" sldId="746"/>
            <ac:spMk id="5" creationId="{D609D374-035F-4B8D-BDD3-4792C8ACB7CA}"/>
          </ac:spMkLst>
        </pc:spChg>
        <pc:spChg chg="mod">
          <ac:chgData name="Phillips, Lauren A" userId="60dcda39-1998-4879-9764-e6268f813aa3" providerId="ADAL" clId="{84882731-885F-E04E-AFC1-ED3F60EE9EE6}" dt="2020-10-20T15:00:51.036" v="9919" actId="1076"/>
          <ac:spMkLst>
            <pc:docMk/>
            <pc:sldMk cId="2132277249" sldId="746"/>
            <ac:spMk id="6" creationId="{D4E42016-8C54-4A3A-B75E-B88C79A6DFF0}"/>
          </ac:spMkLst>
        </pc:spChg>
        <pc:picChg chg="mod">
          <ac:chgData name="Phillips, Lauren A" userId="60dcda39-1998-4879-9764-e6268f813aa3" providerId="ADAL" clId="{84882731-885F-E04E-AFC1-ED3F60EE9EE6}" dt="2020-10-20T15:00:51.036" v="9919" actId="1076"/>
          <ac:picMkLst>
            <pc:docMk/>
            <pc:sldMk cId="2132277249" sldId="746"/>
            <ac:picMk id="3" creationId="{443A42AC-0F9C-4EAF-A7C9-A3F38F6B23D4}"/>
          </ac:picMkLst>
        </pc:picChg>
      </pc:sldChg>
      <pc:sldChg chg="delSp modSp del mod">
        <pc:chgData name="Phillips, Lauren A" userId="60dcda39-1998-4879-9764-e6268f813aa3" providerId="ADAL" clId="{84882731-885F-E04E-AFC1-ED3F60EE9EE6}" dt="2020-10-20T06:23:57.950" v="6247" actId="2696"/>
        <pc:sldMkLst>
          <pc:docMk/>
          <pc:sldMk cId="1865910436" sldId="747"/>
        </pc:sldMkLst>
        <pc:spChg chg="mod">
          <ac:chgData name="Phillips, Lauren A" userId="60dcda39-1998-4879-9764-e6268f813aa3" providerId="ADAL" clId="{84882731-885F-E04E-AFC1-ED3F60EE9EE6}" dt="2020-10-20T06:16:13.948" v="6022" actId="113"/>
          <ac:spMkLst>
            <pc:docMk/>
            <pc:sldMk cId="1865910436" sldId="747"/>
            <ac:spMk id="3" creationId="{E79C0F16-CD59-4B97-8AA5-5F502CE62456}"/>
          </ac:spMkLst>
        </pc:spChg>
        <pc:spChg chg="del">
          <ac:chgData name="Phillips, Lauren A" userId="60dcda39-1998-4879-9764-e6268f813aa3" providerId="ADAL" clId="{84882731-885F-E04E-AFC1-ED3F60EE9EE6}" dt="2020-10-20T06:16:18.530" v="6023" actId="478"/>
          <ac:spMkLst>
            <pc:docMk/>
            <pc:sldMk cId="1865910436" sldId="747"/>
            <ac:spMk id="4" creationId="{5A2F9948-05AC-1548-8AAB-E41D2E133EA4}"/>
          </ac:spMkLst>
        </pc:spChg>
      </pc:sldChg>
      <pc:sldChg chg="addSp modSp mod">
        <pc:chgData name="Phillips, Lauren A" userId="60dcda39-1998-4879-9764-e6268f813aa3" providerId="ADAL" clId="{84882731-885F-E04E-AFC1-ED3F60EE9EE6}" dt="2020-10-20T14:51:22.634" v="9093" actId="20577"/>
        <pc:sldMkLst>
          <pc:docMk/>
          <pc:sldMk cId="403713782" sldId="748"/>
        </pc:sldMkLst>
        <pc:spChg chg="mod">
          <ac:chgData name="Phillips, Lauren A" userId="60dcda39-1998-4879-9764-e6268f813aa3" providerId="ADAL" clId="{84882731-885F-E04E-AFC1-ED3F60EE9EE6}" dt="2020-10-20T14:51:22.634" v="9093" actId="20577"/>
          <ac:spMkLst>
            <pc:docMk/>
            <pc:sldMk cId="403713782" sldId="748"/>
            <ac:spMk id="2" creationId="{9BD936AB-04D5-4129-9896-8B8A34116DB3}"/>
          </ac:spMkLst>
        </pc:spChg>
        <pc:spChg chg="add mod">
          <ac:chgData name="Phillips, Lauren A" userId="60dcda39-1998-4879-9764-e6268f813aa3" providerId="ADAL" clId="{84882731-885F-E04E-AFC1-ED3F60EE9EE6}" dt="2020-10-20T05:28:50.892" v="809" actId="20577"/>
          <ac:spMkLst>
            <pc:docMk/>
            <pc:sldMk cId="403713782" sldId="748"/>
            <ac:spMk id="4" creationId="{FC129ED7-6497-634C-9515-5B28A5D52B63}"/>
          </ac:spMkLst>
        </pc:spChg>
        <pc:picChg chg="mod">
          <ac:chgData name="Phillips, Lauren A" userId="60dcda39-1998-4879-9764-e6268f813aa3" providerId="ADAL" clId="{84882731-885F-E04E-AFC1-ED3F60EE9EE6}" dt="2020-10-20T05:26:52.249" v="359" actId="1076"/>
          <ac:picMkLst>
            <pc:docMk/>
            <pc:sldMk cId="403713782" sldId="748"/>
            <ac:picMk id="3" creationId="{E7E5FD83-E3BD-499A-94B3-61EE9ACEA9BC}"/>
          </ac:picMkLst>
        </pc:picChg>
      </pc:sldChg>
      <pc:sldChg chg="del">
        <pc:chgData name="Phillips, Lauren A" userId="60dcda39-1998-4879-9764-e6268f813aa3" providerId="ADAL" clId="{84882731-885F-E04E-AFC1-ED3F60EE9EE6}" dt="2020-10-20T06:23:57.983" v="6251" actId="2696"/>
        <pc:sldMkLst>
          <pc:docMk/>
          <pc:sldMk cId="2462978734" sldId="749"/>
        </pc:sldMkLst>
      </pc:sldChg>
      <pc:sldChg chg="modSp mod">
        <pc:chgData name="Phillips, Lauren A" userId="60dcda39-1998-4879-9764-e6268f813aa3" providerId="ADAL" clId="{84882731-885F-E04E-AFC1-ED3F60EE9EE6}" dt="2020-10-20T14:42:30.027" v="8184" actId="20577"/>
        <pc:sldMkLst>
          <pc:docMk/>
          <pc:sldMk cId="828098725" sldId="750"/>
        </pc:sldMkLst>
        <pc:spChg chg="mod">
          <ac:chgData name="Phillips, Lauren A" userId="60dcda39-1998-4879-9764-e6268f813aa3" providerId="ADAL" clId="{84882731-885F-E04E-AFC1-ED3F60EE9EE6}" dt="2020-10-20T14:42:30.027" v="8184" actId="20577"/>
          <ac:spMkLst>
            <pc:docMk/>
            <pc:sldMk cId="828098725" sldId="750"/>
            <ac:spMk id="3" creationId="{03930BD6-97E1-D441-AF7C-4133E8D36581}"/>
          </ac:spMkLst>
        </pc:spChg>
        <pc:spChg chg="mod">
          <ac:chgData name="Phillips, Lauren A" userId="60dcda39-1998-4879-9764-e6268f813aa3" providerId="ADAL" clId="{84882731-885F-E04E-AFC1-ED3F60EE9EE6}" dt="2020-10-20T14:42:12.816" v="8182" actId="20577"/>
          <ac:spMkLst>
            <pc:docMk/>
            <pc:sldMk cId="828098725" sldId="750"/>
            <ac:spMk id="4" creationId="{91E6CE5A-4920-B248-A6B1-CB5BCE10BA67}"/>
          </ac:spMkLst>
        </pc:spChg>
      </pc:sldChg>
      <pc:sldChg chg="modSp new mod">
        <pc:chgData name="Phillips, Lauren A" userId="60dcda39-1998-4879-9764-e6268f813aa3" providerId="ADAL" clId="{84882731-885F-E04E-AFC1-ED3F60EE9EE6}" dt="2020-10-20T05:32:15.489" v="1491" actId="20577"/>
        <pc:sldMkLst>
          <pc:docMk/>
          <pc:sldMk cId="2420880354" sldId="756"/>
        </pc:sldMkLst>
        <pc:spChg chg="mod">
          <ac:chgData name="Phillips, Lauren A" userId="60dcda39-1998-4879-9764-e6268f813aa3" providerId="ADAL" clId="{84882731-885F-E04E-AFC1-ED3F60EE9EE6}" dt="2020-10-20T05:29:05.595" v="828" actId="20577"/>
          <ac:spMkLst>
            <pc:docMk/>
            <pc:sldMk cId="2420880354" sldId="756"/>
            <ac:spMk id="2" creationId="{ADD7DBE4-C0C8-4F47-8AA7-EE278711DB08}"/>
          </ac:spMkLst>
        </pc:spChg>
        <pc:spChg chg="mod">
          <ac:chgData name="Phillips, Lauren A" userId="60dcda39-1998-4879-9764-e6268f813aa3" providerId="ADAL" clId="{84882731-885F-E04E-AFC1-ED3F60EE9EE6}" dt="2020-10-20T05:32:15.489" v="1491" actId="20577"/>
          <ac:spMkLst>
            <pc:docMk/>
            <pc:sldMk cId="2420880354" sldId="756"/>
            <ac:spMk id="3" creationId="{58DEFDAC-9862-5342-8B5A-3FC761E86C13}"/>
          </ac:spMkLst>
        </pc:spChg>
      </pc:sldChg>
      <pc:sldChg chg="modSp add mod modNotesTx">
        <pc:chgData name="Phillips, Lauren A" userId="60dcda39-1998-4879-9764-e6268f813aa3" providerId="ADAL" clId="{84882731-885F-E04E-AFC1-ED3F60EE9EE6}" dt="2020-10-20T05:43:18.972" v="3378" actId="20577"/>
        <pc:sldMkLst>
          <pc:docMk/>
          <pc:sldMk cId="416054475" sldId="757"/>
        </pc:sldMkLst>
        <pc:spChg chg="mod">
          <ac:chgData name="Phillips, Lauren A" userId="60dcda39-1998-4879-9764-e6268f813aa3" providerId="ADAL" clId="{84882731-885F-E04E-AFC1-ED3F60EE9EE6}" dt="2020-10-20T05:39:10.242" v="2599" actId="20577"/>
          <ac:spMkLst>
            <pc:docMk/>
            <pc:sldMk cId="416054475" sldId="757"/>
            <ac:spMk id="2" creationId="{ADD7DBE4-C0C8-4F47-8AA7-EE278711DB08}"/>
          </ac:spMkLst>
        </pc:spChg>
        <pc:spChg chg="mod">
          <ac:chgData name="Phillips, Lauren A" userId="60dcda39-1998-4879-9764-e6268f813aa3" providerId="ADAL" clId="{84882731-885F-E04E-AFC1-ED3F60EE9EE6}" dt="2020-10-20T05:43:18.972" v="3378" actId="20577"/>
          <ac:spMkLst>
            <pc:docMk/>
            <pc:sldMk cId="416054475" sldId="757"/>
            <ac:spMk id="3" creationId="{58DEFDAC-9862-5342-8B5A-3FC761E86C13}"/>
          </ac:spMkLst>
        </pc:spChg>
      </pc:sldChg>
      <pc:sldChg chg="addSp delSp modSp new mod">
        <pc:chgData name="Phillips, Lauren A" userId="60dcda39-1998-4879-9764-e6268f813aa3" providerId="ADAL" clId="{84882731-885F-E04E-AFC1-ED3F60EE9EE6}" dt="2020-10-20T06:15:42.440" v="6007" actId="20577"/>
        <pc:sldMkLst>
          <pc:docMk/>
          <pc:sldMk cId="3276748635" sldId="758"/>
        </pc:sldMkLst>
        <pc:spChg chg="mod">
          <ac:chgData name="Phillips, Lauren A" userId="60dcda39-1998-4879-9764-e6268f813aa3" providerId="ADAL" clId="{84882731-885F-E04E-AFC1-ED3F60EE9EE6}" dt="2020-10-20T05:48:46.298" v="3678" actId="20577"/>
          <ac:spMkLst>
            <pc:docMk/>
            <pc:sldMk cId="3276748635" sldId="758"/>
            <ac:spMk id="2" creationId="{D4AC2696-7399-484C-9008-E513FB49324D}"/>
          </ac:spMkLst>
        </pc:spChg>
        <pc:spChg chg="mod">
          <ac:chgData name="Phillips, Lauren A" userId="60dcda39-1998-4879-9764-e6268f813aa3" providerId="ADAL" clId="{84882731-885F-E04E-AFC1-ED3F60EE9EE6}" dt="2020-10-20T06:15:42.440" v="6007" actId="20577"/>
          <ac:spMkLst>
            <pc:docMk/>
            <pc:sldMk cId="3276748635" sldId="758"/>
            <ac:spMk id="3" creationId="{AB4C9579-3B3F-664E-AAEA-286F254CE471}"/>
          </ac:spMkLst>
        </pc:spChg>
        <pc:spChg chg="add mod">
          <ac:chgData name="Phillips, Lauren A" userId="60dcda39-1998-4879-9764-e6268f813aa3" providerId="ADAL" clId="{84882731-885F-E04E-AFC1-ED3F60EE9EE6}" dt="2020-10-20T06:13:56.273" v="5679" actId="164"/>
          <ac:spMkLst>
            <pc:docMk/>
            <pc:sldMk cId="3276748635" sldId="758"/>
            <ac:spMk id="21" creationId="{F2C8250B-D1A2-7440-83D5-1CE28BFCBBD3}"/>
          </ac:spMkLst>
        </pc:spChg>
        <pc:spChg chg="add mod">
          <ac:chgData name="Phillips, Lauren A" userId="60dcda39-1998-4879-9764-e6268f813aa3" providerId="ADAL" clId="{84882731-885F-E04E-AFC1-ED3F60EE9EE6}" dt="2020-10-20T06:13:56.273" v="5679" actId="164"/>
          <ac:spMkLst>
            <pc:docMk/>
            <pc:sldMk cId="3276748635" sldId="758"/>
            <ac:spMk id="22" creationId="{D731E54E-02CF-404A-AEF3-114DAE621A20}"/>
          </ac:spMkLst>
        </pc:spChg>
        <pc:spChg chg="add mod">
          <ac:chgData name="Phillips, Lauren A" userId="60dcda39-1998-4879-9764-e6268f813aa3" providerId="ADAL" clId="{84882731-885F-E04E-AFC1-ED3F60EE9EE6}" dt="2020-10-20T06:13:56.273" v="5679" actId="164"/>
          <ac:spMkLst>
            <pc:docMk/>
            <pc:sldMk cId="3276748635" sldId="758"/>
            <ac:spMk id="23" creationId="{8ACC749F-7B3D-3F41-BD79-9A980E5851E3}"/>
          </ac:spMkLst>
        </pc:spChg>
        <pc:spChg chg="add mod">
          <ac:chgData name="Phillips, Lauren A" userId="60dcda39-1998-4879-9764-e6268f813aa3" providerId="ADAL" clId="{84882731-885F-E04E-AFC1-ED3F60EE9EE6}" dt="2020-10-20T06:13:56.273" v="5679" actId="164"/>
          <ac:spMkLst>
            <pc:docMk/>
            <pc:sldMk cId="3276748635" sldId="758"/>
            <ac:spMk id="24" creationId="{21572E48-9124-1B4E-A60E-8765CFD4D0A4}"/>
          </ac:spMkLst>
        </pc:spChg>
        <pc:spChg chg="add mod">
          <ac:chgData name="Phillips, Lauren A" userId="60dcda39-1998-4879-9764-e6268f813aa3" providerId="ADAL" clId="{84882731-885F-E04E-AFC1-ED3F60EE9EE6}" dt="2020-10-20T06:13:56.273" v="5679" actId="164"/>
          <ac:spMkLst>
            <pc:docMk/>
            <pc:sldMk cId="3276748635" sldId="758"/>
            <ac:spMk id="25" creationId="{DDC06045-715B-E147-B0A0-D2145F39EB96}"/>
          </ac:spMkLst>
        </pc:spChg>
        <pc:spChg chg="add mod">
          <ac:chgData name="Phillips, Lauren A" userId="60dcda39-1998-4879-9764-e6268f813aa3" providerId="ADAL" clId="{84882731-885F-E04E-AFC1-ED3F60EE9EE6}" dt="2020-10-20T06:13:56.273" v="5679" actId="164"/>
          <ac:spMkLst>
            <pc:docMk/>
            <pc:sldMk cId="3276748635" sldId="758"/>
            <ac:spMk id="26" creationId="{D1E94A41-110A-0F44-83A0-638FA2E99637}"/>
          </ac:spMkLst>
        </pc:spChg>
        <pc:spChg chg="add mod">
          <ac:chgData name="Phillips, Lauren A" userId="60dcda39-1998-4879-9764-e6268f813aa3" providerId="ADAL" clId="{84882731-885F-E04E-AFC1-ED3F60EE9EE6}" dt="2020-10-20T06:13:56.273" v="5679" actId="164"/>
          <ac:spMkLst>
            <pc:docMk/>
            <pc:sldMk cId="3276748635" sldId="758"/>
            <ac:spMk id="27" creationId="{1438AFE1-A07F-DD4B-BFAA-37EE9BBAEC1A}"/>
          </ac:spMkLst>
        </pc:spChg>
        <pc:spChg chg="add del mod">
          <ac:chgData name="Phillips, Lauren A" userId="60dcda39-1998-4879-9764-e6268f813aa3" providerId="ADAL" clId="{84882731-885F-E04E-AFC1-ED3F60EE9EE6}" dt="2020-10-20T06:03:40.028" v="5425"/>
          <ac:spMkLst>
            <pc:docMk/>
            <pc:sldMk cId="3276748635" sldId="758"/>
            <ac:spMk id="28" creationId="{D867BC82-7F7A-4B43-AD8E-98E78868813A}"/>
          </ac:spMkLst>
        </pc:spChg>
        <pc:spChg chg="add del mod">
          <ac:chgData name="Phillips, Lauren A" userId="60dcda39-1998-4879-9764-e6268f813aa3" providerId="ADAL" clId="{84882731-885F-E04E-AFC1-ED3F60EE9EE6}" dt="2020-10-20T06:05:17.173" v="5456" actId="478"/>
          <ac:spMkLst>
            <pc:docMk/>
            <pc:sldMk cId="3276748635" sldId="758"/>
            <ac:spMk id="29" creationId="{016D91F9-4B74-C64A-9E75-D7DD3A8BE44D}"/>
          </ac:spMkLst>
        </pc:spChg>
        <pc:spChg chg="add mod">
          <ac:chgData name="Phillips, Lauren A" userId="60dcda39-1998-4879-9764-e6268f813aa3" providerId="ADAL" clId="{84882731-885F-E04E-AFC1-ED3F60EE9EE6}" dt="2020-10-20T06:13:56.273" v="5679" actId="164"/>
          <ac:spMkLst>
            <pc:docMk/>
            <pc:sldMk cId="3276748635" sldId="758"/>
            <ac:spMk id="30" creationId="{D40DA9BA-F4B8-9F45-B1EF-1299F30FB5ED}"/>
          </ac:spMkLst>
        </pc:spChg>
        <pc:spChg chg="add mod">
          <ac:chgData name="Phillips, Lauren A" userId="60dcda39-1998-4879-9764-e6268f813aa3" providerId="ADAL" clId="{84882731-885F-E04E-AFC1-ED3F60EE9EE6}" dt="2020-10-20T06:13:56.273" v="5679" actId="164"/>
          <ac:spMkLst>
            <pc:docMk/>
            <pc:sldMk cId="3276748635" sldId="758"/>
            <ac:spMk id="33" creationId="{FFEA3915-D8E4-954E-819A-0750E9CCDCFE}"/>
          </ac:spMkLst>
        </pc:spChg>
        <pc:spChg chg="add mod">
          <ac:chgData name="Phillips, Lauren A" userId="60dcda39-1998-4879-9764-e6268f813aa3" providerId="ADAL" clId="{84882731-885F-E04E-AFC1-ED3F60EE9EE6}" dt="2020-10-20T06:13:56.273" v="5679" actId="164"/>
          <ac:spMkLst>
            <pc:docMk/>
            <pc:sldMk cId="3276748635" sldId="758"/>
            <ac:spMk id="36" creationId="{891162BF-0A4D-A945-8A0E-70FEE819539C}"/>
          </ac:spMkLst>
        </pc:spChg>
        <pc:spChg chg="add del mod">
          <ac:chgData name="Phillips, Lauren A" userId="60dcda39-1998-4879-9764-e6268f813aa3" providerId="ADAL" clId="{84882731-885F-E04E-AFC1-ED3F60EE9EE6}" dt="2020-10-20T06:07:23.475" v="5530"/>
          <ac:spMkLst>
            <pc:docMk/>
            <pc:sldMk cId="3276748635" sldId="758"/>
            <ac:spMk id="37" creationId="{1EC92B7C-1E86-F04D-BBD9-ADAF58D8F7BA}"/>
          </ac:spMkLst>
        </pc:spChg>
        <pc:spChg chg="add mod">
          <ac:chgData name="Phillips, Lauren A" userId="60dcda39-1998-4879-9764-e6268f813aa3" providerId="ADAL" clId="{84882731-885F-E04E-AFC1-ED3F60EE9EE6}" dt="2020-10-20T06:13:56.273" v="5679" actId="164"/>
          <ac:spMkLst>
            <pc:docMk/>
            <pc:sldMk cId="3276748635" sldId="758"/>
            <ac:spMk id="38" creationId="{146E2901-10EA-DB4B-8063-2AC65D58C474}"/>
          </ac:spMkLst>
        </pc:spChg>
        <pc:spChg chg="add mod">
          <ac:chgData name="Phillips, Lauren A" userId="60dcda39-1998-4879-9764-e6268f813aa3" providerId="ADAL" clId="{84882731-885F-E04E-AFC1-ED3F60EE9EE6}" dt="2020-10-20T06:13:56.273" v="5679" actId="164"/>
          <ac:spMkLst>
            <pc:docMk/>
            <pc:sldMk cId="3276748635" sldId="758"/>
            <ac:spMk id="39" creationId="{24776EB3-3DC6-ED46-9491-29D56E9187B2}"/>
          </ac:spMkLst>
        </pc:spChg>
        <pc:spChg chg="add mod">
          <ac:chgData name="Phillips, Lauren A" userId="60dcda39-1998-4879-9764-e6268f813aa3" providerId="ADAL" clId="{84882731-885F-E04E-AFC1-ED3F60EE9EE6}" dt="2020-10-20T06:13:56.273" v="5679" actId="164"/>
          <ac:spMkLst>
            <pc:docMk/>
            <pc:sldMk cId="3276748635" sldId="758"/>
            <ac:spMk id="40" creationId="{C1F3D37D-2768-9343-AB10-7A07006DEFDD}"/>
          </ac:spMkLst>
        </pc:spChg>
        <pc:spChg chg="add mod">
          <ac:chgData name="Phillips, Lauren A" userId="60dcda39-1998-4879-9764-e6268f813aa3" providerId="ADAL" clId="{84882731-885F-E04E-AFC1-ED3F60EE9EE6}" dt="2020-10-20T06:13:56.273" v="5679" actId="164"/>
          <ac:spMkLst>
            <pc:docMk/>
            <pc:sldMk cId="3276748635" sldId="758"/>
            <ac:spMk id="41" creationId="{78B005F5-1773-BB4B-AB27-2CE60EC87E58}"/>
          </ac:spMkLst>
        </pc:spChg>
        <pc:spChg chg="add mod">
          <ac:chgData name="Phillips, Lauren A" userId="60dcda39-1998-4879-9764-e6268f813aa3" providerId="ADAL" clId="{84882731-885F-E04E-AFC1-ED3F60EE9EE6}" dt="2020-10-20T06:13:56.273" v="5679" actId="164"/>
          <ac:spMkLst>
            <pc:docMk/>
            <pc:sldMk cId="3276748635" sldId="758"/>
            <ac:spMk id="42" creationId="{CBF10722-5D36-A749-8E32-C6F2A1CD7169}"/>
          </ac:spMkLst>
        </pc:spChg>
        <pc:spChg chg="add mod">
          <ac:chgData name="Phillips, Lauren A" userId="60dcda39-1998-4879-9764-e6268f813aa3" providerId="ADAL" clId="{84882731-885F-E04E-AFC1-ED3F60EE9EE6}" dt="2020-10-20T06:13:56.273" v="5679" actId="164"/>
          <ac:spMkLst>
            <pc:docMk/>
            <pc:sldMk cId="3276748635" sldId="758"/>
            <ac:spMk id="43" creationId="{4DE055DA-CE6C-6945-A5DD-7962186D75DF}"/>
          </ac:spMkLst>
        </pc:spChg>
        <pc:spChg chg="add mod">
          <ac:chgData name="Phillips, Lauren A" userId="60dcda39-1998-4879-9764-e6268f813aa3" providerId="ADAL" clId="{84882731-885F-E04E-AFC1-ED3F60EE9EE6}" dt="2020-10-20T06:13:56.273" v="5679" actId="164"/>
          <ac:spMkLst>
            <pc:docMk/>
            <pc:sldMk cId="3276748635" sldId="758"/>
            <ac:spMk id="44" creationId="{7C07CFA9-F82B-054D-88EA-E356E8A1BB9F}"/>
          </ac:spMkLst>
        </pc:spChg>
        <pc:spChg chg="add mod">
          <ac:chgData name="Phillips, Lauren A" userId="60dcda39-1998-4879-9764-e6268f813aa3" providerId="ADAL" clId="{84882731-885F-E04E-AFC1-ED3F60EE9EE6}" dt="2020-10-20T06:13:56.273" v="5679" actId="164"/>
          <ac:spMkLst>
            <pc:docMk/>
            <pc:sldMk cId="3276748635" sldId="758"/>
            <ac:spMk id="45" creationId="{A6DEF0A0-A9A7-AB4A-B371-E96534B88993}"/>
          </ac:spMkLst>
        </pc:spChg>
        <pc:spChg chg="add mod">
          <ac:chgData name="Phillips, Lauren A" userId="60dcda39-1998-4879-9764-e6268f813aa3" providerId="ADAL" clId="{84882731-885F-E04E-AFC1-ED3F60EE9EE6}" dt="2020-10-20T06:13:56.273" v="5679" actId="164"/>
          <ac:spMkLst>
            <pc:docMk/>
            <pc:sldMk cId="3276748635" sldId="758"/>
            <ac:spMk id="46" creationId="{A40322D4-668A-1040-8F2B-2F8C0DCBC840}"/>
          </ac:spMkLst>
        </pc:spChg>
        <pc:spChg chg="add mod">
          <ac:chgData name="Phillips, Lauren A" userId="60dcda39-1998-4879-9764-e6268f813aa3" providerId="ADAL" clId="{84882731-885F-E04E-AFC1-ED3F60EE9EE6}" dt="2020-10-20T06:13:56.273" v="5679" actId="164"/>
          <ac:spMkLst>
            <pc:docMk/>
            <pc:sldMk cId="3276748635" sldId="758"/>
            <ac:spMk id="47" creationId="{F7A50F02-8BCA-6946-A276-15271BB33153}"/>
          </ac:spMkLst>
        </pc:spChg>
        <pc:spChg chg="add mod">
          <ac:chgData name="Phillips, Lauren A" userId="60dcda39-1998-4879-9764-e6268f813aa3" providerId="ADAL" clId="{84882731-885F-E04E-AFC1-ED3F60EE9EE6}" dt="2020-10-20T06:13:56.273" v="5679" actId="164"/>
          <ac:spMkLst>
            <pc:docMk/>
            <pc:sldMk cId="3276748635" sldId="758"/>
            <ac:spMk id="48" creationId="{14A2FDAA-C201-EE47-91FD-5E846CDA47E9}"/>
          </ac:spMkLst>
        </pc:spChg>
        <pc:spChg chg="add mod">
          <ac:chgData name="Phillips, Lauren A" userId="60dcda39-1998-4879-9764-e6268f813aa3" providerId="ADAL" clId="{84882731-885F-E04E-AFC1-ED3F60EE9EE6}" dt="2020-10-20T06:13:56.273" v="5679" actId="164"/>
          <ac:spMkLst>
            <pc:docMk/>
            <pc:sldMk cId="3276748635" sldId="758"/>
            <ac:spMk id="49" creationId="{B68B4940-FB4A-EC4E-9232-5449CB9D61DD}"/>
          </ac:spMkLst>
        </pc:spChg>
        <pc:spChg chg="add mod">
          <ac:chgData name="Phillips, Lauren A" userId="60dcda39-1998-4879-9764-e6268f813aa3" providerId="ADAL" clId="{84882731-885F-E04E-AFC1-ED3F60EE9EE6}" dt="2020-10-20T06:13:56.273" v="5679" actId="164"/>
          <ac:spMkLst>
            <pc:docMk/>
            <pc:sldMk cId="3276748635" sldId="758"/>
            <ac:spMk id="50" creationId="{353390EC-6315-7A4F-9562-C188FC45DA65}"/>
          </ac:spMkLst>
        </pc:spChg>
        <pc:spChg chg="add mod">
          <ac:chgData name="Phillips, Lauren A" userId="60dcda39-1998-4879-9764-e6268f813aa3" providerId="ADAL" clId="{84882731-885F-E04E-AFC1-ED3F60EE9EE6}" dt="2020-10-20T06:13:56.273" v="5679" actId="164"/>
          <ac:spMkLst>
            <pc:docMk/>
            <pc:sldMk cId="3276748635" sldId="758"/>
            <ac:spMk id="51" creationId="{36B4DB34-74FA-BA49-A59E-BD2346C18386}"/>
          </ac:spMkLst>
        </pc:spChg>
        <pc:grpChg chg="add mod">
          <ac:chgData name="Phillips, Lauren A" userId="60dcda39-1998-4879-9764-e6268f813aa3" providerId="ADAL" clId="{84882731-885F-E04E-AFC1-ED3F60EE9EE6}" dt="2020-10-20T06:14:01.073" v="5680" actId="1076"/>
          <ac:grpSpMkLst>
            <pc:docMk/>
            <pc:sldMk cId="3276748635" sldId="758"/>
            <ac:grpSpMk id="52" creationId="{54367DB3-6757-B74D-80E9-8928221B4054}"/>
          </ac:grpSpMkLst>
        </pc:grpChg>
        <pc:graphicFrameChg chg="add del mod">
          <ac:chgData name="Phillips, Lauren A" userId="60dcda39-1998-4879-9764-e6268f813aa3" providerId="ADAL" clId="{84882731-885F-E04E-AFC1-ED3F60EE9EE6}" dt="2020-10-20T05:56:54.998" v="4986" actId="478"/>
          <ac:graphicFrameMkLst>
            <pc:docMk/>
            <pc:sldMk cId="3276748635" sldId="758"/>
            <ac:graphicFrameMk id="4" creationId="{43DCDDF9-D6C7-EE42-9761-3116436D357C}"/>
          </ac:graphicFrameMkLst>
        </pc:graphicFrameChg>
        <pc:cxnChg chg="add mod">
          <ac:chgData name="Phillips, Lauren A" userId="60dcda39-1998-4879-9764-e6268f813aa3" providerId="ADAL" clId="{84882731-885F-E04E-AFC1-ED3F60EE9EE6}" dt="2020-10-20T06:13:56.273" v="5679" actId="164"/>
          <ac:cxnSpMkLst>
            <pc:docMk/>
            <pc:sldMk cId="3276748635" sldId="758"/>
            <ac:cxnSpMk id="6" creationId="{3CB166B6-2DBC-C547-B749-8C2684142CE8}"/>
          </ac:cxnSpMkLst>
        </pc:cxnChg>
        <pc:cxnChg chg="add mod">
          <ac:chgData name="Phillips, Lauren A" userId="60dcda39-1998-4879-9764-e6268f813aa3" providerId="ADAL" clId="{84882731-885F-E04E-AFC1-ED3F60EE9EE6}" dt="2020-10-20T06:13:56.273" v="5679" actId="164"/>
          <ac:cxnSpMkLst>
            <pc:docMk/>
            <pc:sldMk cId="3276748635" sldId="758"/>
            <ac:cxnSpMk id="7" creationId="{C4FAC7CE-1771-E241-966E-FC93A8A8C863}"/>
          </ac:cxnSpMkLst>
        </pc:cxnChg>
        <pc:cxnChg chg="add mod">
          <ac:chgData name="Phillips, Lauren A" userId="60dcda39-1998-4879-9764-e6268f813aa3" providerId="ADAL" clId="{84882731-885F-E04E-AFC1-ED3F60EE9EE6}" dt="2020-10-20T06:13:56.273" v="5679" actId="164"/>
          <ac:cxnSpMkLst>
            <pc:docMk/>
            <pc:sldMk cId="3276748635" sldId="758"/>
            <ac:cxnSpMk id="11" creationId="{E6F1AAB9-4A0F-CE44-AC52-04735CAB8B80}"/>
          </ac:cxnSpMkLst>
        </pc:cxnChg>
        <pc:cxnChg chg="add mod">
          <ac:chgData name="Phillips, Lauren A" userId="60dcda39-1998-4879-9764-e6268f813aa3" providerId="ADAL" clId="{84882731-885F-E04E-AFC1-ED3F60EE9EE6}" dt="2020-10-20T06:13:56.273" v="5679" actId="164"/>
          <ac:cxnSpMkLst>
            <pc:docMk/>
            <pc:sldMk cId="3276748635" sldId="758"/>
            <ac:cxnSpMk id="13" creationId="{5704E614-9EAA-5C46-86B6-7A062051CBBD}"/>
          </ac:cxnSpMkLst>
        </pc:cxnChg>
        <pc:cxnChg chg="add mod">
          <ac:chgData name="Phillips, Lauren A" userId="60dcda39-1998-4879-9764-e6268f813aa3" providerId="ADAL" clId="{84882731-885F-E04E-AFC1-ED3F60EE9EE6}" dt="2020-10-20T06:13:56.273" v="5679" actId="164"/>
          <ac:cxnSpMkLst>
            <pc:docMk/>
            <pc:sldMk cId="3276748635" sldId="758"/>
            <ac:cxnSpMk id="14" creationId="{C10FC629-F9BA-654B-BC9D-DD1B0903D891}"/>
          </ac:cxnSpMkLst>
        </pc:cxnChg>
        <pc:cxnChg chg="add mod">
          <ac:chgData name="Phillips, Lauren A" userId="60dcda39-1998-4879-9764-e6268f813aa3" providerId="ADAL" clId="{84882731-885F-E04E-AFC1-ED3F60EE9EE6}" dt="2020-10-20T06:13:56.273" v="5679" actId="164"/>
          <ac:cxnSpMkLst>
            <pc:docMk/>
            <pc:sldMk cId="3276748635" sldId="758"/>
            <ac:cxnSpMk id="15" creationId="{ADDC3BEF-640E-664E-BB95-AF6FA067EA10}"/>
          </ac:cxnSpMkLst>
        </pc:cxnChg>
        <pc:cxnChg chg="add mod">
          <ac:chgData name="Phillips, Lauren A" userId="60dcda39-1998-4879-9764-e6268f813aa3" providerId="ADAL" clId="{84882731-885F-E04E-AFC1-ED3F60EE9EE6}" dt="2020-10-20T06:13:56.273" v="5679" actId="164"/>
          <ac:cxnSpMkLst>
            <pc:docMk/>
            <pc:sldMk cId="3276748635" sldId="758"/>
            <ac:cxnSpMk id="18" creationId="{C928210B-1CB1-CB4A-B838-D867F5490B1C}"/>
          </ac:cxnSpMkLst>
        </pc:cxnChg>
        <pc:cxnChg chg="add del mod">
          <ac:chgData name="Phillips, Lauren A" userId="60dcda39-1998-4879-9764-e6268f813aa3" providerId="ADAL" clId="{84882731-885F-E04E-AFC1-ED3F60EE9EE6}" dt="2020-10-20T06:05:18.357" v="5457" actId="478"/>
          <ac:cxnSpMkLst>
            <pc:docMk/>
            <pc:sldMk cId="3276748635" sldId="758"/>
            <ac:cxnSpMk id="19" creationId="{A7C821E9-8A8D-1846-8FB9-3B551426CCAE}"/>
          </ac:cxnSpMkLst>
        </pc:cxnChg>
        <pc:cxnChg chg="add mod">
          <ac:chgData name="Phillips, Lauren A" userId="60dcda39-1998-4879-9764-e6268f813aa3" providerId="ADAL" clId="{84882731-885F-E04E-AFC1-ED3F60EE9EE6}" dt="2020-10-20T06:13:56.273" v="5679" actId="164"/>
          <ac:cxnSpMkLst>
            <pc:docMk/>
            <pc:sldMk cId="3276748635" sldId="758"/>
            <ac:cxnSpMk id="20" creationId="{789F1A24-47E1-5243-8DF3-E29562F06C46}"/>
          </ac:cxnSpMkLst>
        </pc:cxnChg>
        <pc:cxnChg chg="add mod">
          <ac:chgData name="Phillips, Lauren A" userId="60dcda39-1998-4879-9764-e6268f813aa3" providerId="ADAL" clId="{84882731-885F-E04E-AFC1-ED3F60EE9EE6}" dt="2020-10-20T06:13:56.273" v="5679" actId="164"/>
          <ac:cxnSpMkLst>
            <pc:docMk/>
            <pc:sldMk cId="3276748635" sldId="758"/>
            <ac:cxnSpMk id="32" creationId="{5F949E62-6B4B-C641-95DF-6026EF82F111}"/>
          </ac:cxnSpMkLst>
        </pc:cxnChg>
        <pc:cxnChg chg="add mod">
          <ac:chgData name="Phillips, Lauren A" userId="60dcda39-1998-4879-9764-e6268f813aa3" providerId="ADAL" clId="{84882731-885F-E04E-AFC1-ED3F60EE9EE6}" dt="2020-10-20T06:13:56.273" v="5679" actId="164"/>
          <ac:cxnSpMkLst>
            <pc:docMk/>
            <pc:sldMk cId="3276748635" sldId="758"/>
            <ac:cxnSpMk id="34" creationId="{2ADDF3CB-FC53-8849-B43E-DF1CF8F82162}"/>
          </ac:cxnSpMkLst>
        </pc:cxnChg>
      </pc:sldChg>
      <pc:sldChg chg="modSp new mod">
        <pc:chgData name="Phillips, Lauren A" userId="60dcda39-1998-4879-9764-e6268f813aa3" providerId="ADAL" clId="{84882731-885F-E04E-AFC1-ED3F60EE9EE6}" dt="2020-10-20T14:46:26.484" v="8415" actId="115"/>
        <pc:sldMkLst>
          <pc:docMk/>
          <pc:sldMk cId="3192161396" sldId="759"/>
        </pc:sldMkLst>
        <pc:spChg chg="mod">
          <ac:chgData name="Phillips, Lauren A" userId="60dcda39-1998-4879-9764-e6268f813aa3" providerId="ADAL" clId="{84882731-885F-E04E-AFC1-ED3F60EE9EE6}" dt="2020-10-20T05:50:18.913" v="3987" actId="20577"/>
          <ac:spMkLst>
            <pc:docMk/>
            <pc:sldMk cId="3192161396" sldId="759"/>
            <ac:spMk id="2" creationId="{4AB9DF87-EFB9-1248-ABFB-CC41A1143480}"/>
          </ac:spMkLst>
        </pc:spChg>
        <pc:spChg chg="mod">
          <ac:chgData name="Phillips, Lauren A" userId="60dcda39-1998-4879-9764-e6268f813aa3" providerId="ADAL" clId="{84882731-885F-E04E-AFC1-ED3F60EE9EE6}" dt="2020-10-20T14:46:26.484" v="8415" actId="115"/>
          <ac:spMkLst>
            <pc:docMk/>
            <pc:sldMk cId="3192161396" sldId="759"/>
            <ac:spMk id="3" creationId="{B46C57F8-63CE-3E4A-93FD-3B7DACABC4C6}"/>
          </ac:spMkLst>
        </pc:spChg>
      </pc:sldChg>
      <pc:sldChg chg="addSp delSp modSp add del mod">
        <pc:chgData name="Phillips, Lauren A" userId="60dcda39-1998-4879-9764-e6268f813aa3" providerId="ADAL" clId="{84882731-885F-E04E-AFC1-ED3F60EE9EE6}" dt="2020-10-20T06:23:57.973" v="6250" actId="2696"/>
        <pc:sldMkLst>
          <pc:docMk/>
          <pc:sldMk cId="3136294267" sldId="760"/>
        </pc:sldMkLst>
        <pc:spChg chg="mod">
          <ac:chgData name="Phillips, Lauren A" userId="60dcda39-1998-4879-9764-e6268f813aa3" providerId="ADAL" clId="{84882731-885F-E04E-AFC1-ED3F60EE9EE6}" dt="2020-10-20T06:21:47.736" v="6226" actId="20577"/>
          <ac:spMkLst>
            <pc:docMk/>
            <pc:sldMk cId="3136294267" sldId="760"/>
            <ac:spMk id="3" creationId="{E79C0F16-CD59-4B97-8AA5-5F502CE62456}"/>
          </ac:spMkLst>
        </pc:spChg>
        <pc:spChg chg="add del mod">
          <ac:chgData name="Phillips, Lauren A" userId="60dcda39-1998-4879-9764-e6268f813aa3" providerId="ADAL" clId="{84882731-885F-E04E-AFC1-ED3F60EE9EE6}" dt="2020-10-20T06:20:09.853" v="6027"/>
          <ac:spMkLst>
            <pc:docMk/>
            <pc:sldMk cId="3136294267" sldId="760"/>
            <ac:spMk id="4" creationId="{6E4F6EC1-AFDD-4247-BD5D-F5D74F396E57}"/>
          </ac:spMkLst>
        </pc:spChg>
        <pc:spChg chg="add del mod">
          <ac:chgData name="Phillips, Lauren A" userId="60dcda39-1998-4879-9764-e6268f813aa3" providerId="ADAL" clId="{84882731-885F-E04E-AFC1-ED3F60EE9EE6}" dt="2020-10-20T06:23:08.539" v="6229"/>
          <ac:spMkLst>
            <pc:docMk/>
            <pc:sldMk cId="3136294267" sldId="760"/>
            <ac:spMk id="6" creationId="{EABC2943-986C-E249-BBCA-1AD6DAF1147F}"/>
          </ac:spMkLst>
        </pc:spChg>
        <pc:graphicFrameChg chg="add mod modGraphic">
          <ac:chgData name="Phillips, Lauren A" userId="60dcda39-1998-4879-9764-e6268f813aa3" providerId="ADAL" clId="{84882731-885F-E04E-AFC1-ED3F60EE9EE6}" dt="2020-10-20T06:20:50.181" v="6053" actId="1076"/>
          <ac:graphicFrameMkLst>
            <pc:docMk/>
            <pc:sldMk cId="3136294267" sldId="760"/>
            <ac:graphicFrameMk id="5" creationId="{C02C281E-F023-4747-BE20-DCF1EAA5A94D}"/>
          </ac:graphicFrameMkLst>
        </pc:graphicFrameChg>
      </pc:sldChg>
      <pc:sldChg chg="delSp modSp add mod">
        <pc:chgData name="Phillips, Lauren A" userId="60dcda39-1998-4879-9764-e6268f813aa3" providerId="ADAL" clId="{84882731-885F-E04E-AFC1-ED3F60EE9EE6}" dt="2020-10-20T06:30:12.886" v="7192" actId="20577"/>
        <pc:sldMkLst>
          <pc:docMk/>
          <pc:sldMk cId="3518544316" sldId="760"/>
        </pc:sldMkLst>
        <pc:spChg chg="mod">
          <ac:chgData name="Phillips, Lauren A" userId="60dcda39-1998-4879-9764-e6268f813aa3" providerId="ADAL" clId="{84882731-885F-E04E-AFC1-ED3F60EE9EE6}" dt="2020-10-20T06:24:45.685" v="6272" actId="20577"/>
          <ac:spMkLst>
            <pc:docMk/>
            <pc:sldMk cId="3518544316" sldId="760"/>
            <ac:spMk id="2" creationId="{D4AC2696-7399-484C-9008-E513FB49324D}"/>
          </ac:spMkLst>
        </pc:spChg>
        <pc:spChg chg="mod">
          <ac:chgData name="Phillips, Lauren A" userId="60dcda39-1998-4879-9764-e6268f813aa3" providerId="ADAL" clId="{84882731-885F-E04E-AFC1-ED3F60EE9EE6}" dt="2020-10-20T06:30:12.886" v="7192" actId="20577"/>
          <ac:spMkLst>
            <pc:docMk/>
            <pc:sldMk cId="3518544316" sldId="760"/>
            <ac:spMk id="3" creationId="{AB4C9579-3B3F-664E-AAEA-286F254CE471}"/>
          </ac:spMkLst>
        </pc:spChg>
        <pc:grpChg chg="del">
          <ac:chgData name="Phillips, Lauren A" userId="60dcda39-1998-4879-9764-e6268f813aa3" providerId="ADAL" clId="{84882731-885F-E04E-AFC1-ED3F60EE9EE6}" dt="2020-10-20T06:24:28.577" v="6253" actId="478"/>
          <ac:grpSpMkLst>
            <pc:docMk/>
            <pc:sldMk cId="3518544316" sldId="760"/>
            <ac:grpSpMk id="52" creationId="{54367DB3-6757-B74D-80E9-8928221B4054}"/>
          </ac:grpSpMkLst>
        </pc:grpChg>
      </pc:sldChg>
      <pc:sldChg chg="modSp new mod">
        <pc:chgData name="Phillips, Lauren A" userId="60dcda39-1998-4879-9764-e6268f813aa3" providerId="ADAL" clId="{84882731-885F-E04E-AFC1-ED3F60EE9EE6}" dt="2020-10-20T06:34:54.047" v="8166" actId="20577"/>
        <pc:sldMkLst>
          <pc:docMk/>
          <pc:sldMk cId="3502375504" sldId="761"/>
        </pc:sldMkLst>
        <pc:spChg chg="mod">
          <ac:chgData name="Phillips, Lauren A" userId="60dcda39-1998-4879-9764-e6268f813aa3" providerId="ADAL" clId="{84882731-885F-E04E-AFC1-ED3F60EE9EE6}" dt="2020-10-20T06:30:27.996" v="7209" actId="20577"/>
          <ac:spMkLst>
            <pc:docMk/>
            <pc:sldMk cId="3502375504" sldId="761"/>
            <ac:spMk id="2" creationId="{6A0EDB91-7033-F944-96FE-C3772D056DE6}"/>
          </ac:spMkLst>
        </pc:spChg>
        <pc:spChg chg="mod">
          <ac:chgData name="Phillips, Lauren A" userId="60dcda39-1998-4879-9764-e6268f813aa3" providerId="ADAL" clId="{84882731-885F-E04E-AFC1-ED3F60EE9EE6}" dt="2020-10-20T06:34:54.047" v="8166" actId="20577"/>
          <ac:spMkLst>
            <pc:docMk/>
            <pc:sldMk cId="3502375504" sldId="761"/>
            <ac:spMk id="3" creationId="{06DEFCFD-C007-E343-9977-AC9097EDF65E}"/>
          </ac:spMkLst>
        </pc:spChg>
      </pc:sldChg>
    </pc:docChg>
  </pc:docChgLst>
  <pc:docChgLst>
    <pc:chgData clId="Web-{6874CEBB-D3BB-2005-C4A7-56D1D65AC82D}"/>
    <pc:docChg chg="addSld modSld sldOrd modSection">
      <pc:chgData name="" userId="" providerId="" clId="Web-{6874CEBB-D3BB-2005-C4A7-56D1D65AC82D}" dt="2020-10-16T17:45:41.469" v="480" actId="20577"/>
      <pc:docMkLst>
        <pc:docMk/>
      </pc:docMkLst>
      <pc:sldChg chg="modSp new ord">
        <pc:chgData name="" userId="" providerId="" clId="Web-{6874CEBB-D3BB-2005-C4A7-56D1D65AC82D}" dt="2020-10-16T17:45:41.469" v="480" actId="20577"/>
        <pc:sldMkLst>
          <pc:docMk/>
          <pc:sldMk cId="1865910436" sldId="747"/>
        </pc:sldMkLst>
        <pc:spChg chg="mod">
          <ac:chgData name="" userId="" providerId="" clId="Web-{6874CEBB-D3BB-2005-C4A7-56D1D65AC82D}" dt="2020-10-16T17:37:25.808" v="12" actId="20577"/>
          <ac:spMkLst>
            <pc:docMk/>
            <pc:sldMk cId="1865910436" sldId="747"/>
            <ac:spMk id="2" creationId="{C25014B9-A543-49B7-A09C-3F7D5D38F222}"/>
          </ac:spMkLst>
        </pc:spChg>
        <pc:spChg chg="mod">
          <ac:chgData name="" userId="" providerId="" clId="Web-{6874CEBB-D3BB-2005-C4A7-56D1D65AC82D}" dt="2020-10-16T17:45:41.469" v="480" actId="20577"/>
          <ac:spMkLst>
            <pc:docMk/>
            <pc:sldMk cId="1865910436" sldId="747"/>
            <ac:spMk id="3" creationId="{E79C0F16-CD59-4B97-8AA5-5F502CE62456}"/>
          </ac:spMkLst>
        </pc:spChg>
      </pc:sldChg>
    </pc:docChg>
  </pc:docChgLst>
  <pc:docChgLst>
    <pc:chgData clId="Web-{7195E6E1-F979-44AA-B0D8-7886FBE01CC6}"/>
    <pc:docChg chg="addSld delSld modSld modSection">
      <pc:chgData name="" userId="" providerId="" clId="Web-{7195E6E1-F979-44AA-B0D8-7886FBE01CC6}" dt="2020-10-16T23:31:17.158" v="69"/>
      <pc:docMkLst>
        <pc:docMk/>
      </pc:docMkLst>
      <pc:sldChg chg="addSp delSp modSp">
        <pc:chgData name="" userId="" providerId="" clId="Web-{7195E6E1-F979-44AA-B0D8-7886FBE01CC6}" dt="2020-10-16T23:30:59.235" v="63" actId="20577"/>
        <pc:sldMkLst>
          <pc:docMk/>
          <pc:sldMk cId="2647395222" sldId="275"/>
        </pc:sldMkLst>
        <pc:spChg chg="mod">
          <ac:chgData name="" userId="" providerId="" clId="Web-{7195E6E1-F979-44AA-B0D8-7886FBE01CC6}" dt="2020-10-16T23:30:59.235" v="63" actId="20577"/>
          <ac:spMkLst>
            <pc:docMk/>
            <pc:sldMk cId="2647395222" sldId="275"/>
            <ac:spMk id="3" creationId="{4B8C6B71-A5A5-425C-BC8D-1FE5EA340121}"/>
          </ac:spMkLst>
        </pc:spChg>
        <pc:picChg chg="add del mod">
          <ac:chgData name="" userId="" providerId="" clId="Web-{7195E6E1-F979-44AA-B0D8-7886FBE01CC6}" dt="2020-10-16T23:30:28.842" v="41"/>
          <ac:picMkLst>
            <pc:docMk/>
            <pc:sldMk cId="2647395222" sldId="275"/>
            <ac:picMk id="4" creationId="{002B5B4A-22BF-43C0-ACB3-6E0231CEEDEA}"/>
          </ac:picMkLst>
        </pc:picChg>
      </pc:sldChg>
      <pc:sldChg chg="modSp">
        <pc:chgData name="" userId="" providerId="" clId="Web-{7195E6E1-F979-44AA-B0D8-7886FBE01CC6}" dt="2020-10-16T23:29:43.088" v="3" actId="20577"/>
        <pc:sldMkLst>
          <pc:docMk/>
          <pc:sldMk cId="3137617453" sldId="743"/>
        </pc:sldMkLst>
        <pc:spChg chg="mod">
          <ac:chgData name="" userId="" providerId="" clId="Web-{7195E6E1-F979-44AA-B0D8-7886FBE01CC6}" dt="2020-10-16T23:29:43.088" v="3" actId="20577"/>
          <ac:spMkLst>
            <pc:docMk/>
            <pc:sldMk cId="3137617453" sldId="743"/>
            <ac:spMk id="4" creationId="{4E4E5F5E-3339-455A-8929-058EFF328E22}"/>
          </ac:spMkLst>
        </pc:spChg>
      </pc:sldChg>
      <pc:sldChg chg="addSp delSp modSp add replId">
        <pc:chgData name="" userId="" providerId="" clId="Web-{7195E6E1-F979-44AA-B0D8-7886FBE01CC6}" dt="2020-10-16T23:31:17.158" v="69"/>
        <pc:sldMkLst>
          <pc:docMk/>
          <pc:sldMk cId="403713782" sldId="748"/>
        </pc:sldMkLst>
        <pc:spChg chg="del mod">
          <ac:chgData name="" userId="" providerId="" clId="Web-{7195E6E1-F979-44AA-B0D8-7886FBE01CC6}" dt="2020-10-16T23:31:17.158" v="69"/>
          <ac:spMkLst>
            <pc:docMk/>
            <pc:sldMk cId="403713782" sldId="748"/>
            <ac:spMk id="3" creationId="{4B8C6B71-A5A5-425C-BC8D-1FE5EA340121}"/>
          </ac:spMkLst>
        </pc:spChg>
        <pc:spChg chg="add mod">
          <ac:chgData name="" userId="" providerId="" clId="Web-{7195E6E1-F979-44AA-B0D8-7886FBE01CC6}" dt="2020-10-16T23:31:17.158" v="69"/>
          <ac:spMkLst>
            <pc:docMk/>
            <pc:sldMk cId="403713782" sldId="748"/>
            <ac:spMk id="5" creationId="{29F40463-420F-4BA8-BB76-FF7F3655EE37}"/>
          </ac:spMkLst>
        </pc:spChg>
      </pc:sldChg>
      <pc:sldChg chg="add del replId">
        <pc:chgData name="" userId="" providerId="" clId="Web-{7195E6E1-F979-44AA-B0D8-7886FBE01CC6}" dt="2020-10-16T23:31:14.549" v="68"/>
        <pc:sldMkLst>
          <pc:docMk/>
          <pc:sldMk cId="164032295" sldId="749"/>
        </pc:sldMkLst>
      </pc:sldChg>
    </pc:docChg>
  </pc:docChgLst>
  <pc:docChgLst>
    <pc:chgData clId="Web-{7C2E5E78-C9F5-47CA-B093-1F6756982DD1}"/>
    <pc:docChg chg="modSld">
      <pc:chgData name="" userId="" providerId="" clId="Web-{7C2E5E78-C9F5-47CA-B093-1F6756982DD1}" dt="2020-10-18T20:21:51.825" v="538" actId="20577"/>
      <pc:docMkLst>
        <pc:docMk/>
      </pc:docMkLst>
      <pc:sldChg chg="modSp">
        <pc:chgData name="" userId="" providerId="" clId="Web-{7C2E5E78-C9F5-47CA-B093-1F6756982DD1}" dt="2020-10-18T20:21:51.825" v="538" actId="20577"/>
        <pc:sldMkLst>
          <pc:docMk/>
          <pc:sldMk cId="3775173936" sldId="285"/>
        </pc:sldMkLst>
        <pc:spChg chg="mod">
          <ac:chgData name="" userId="" providerId="" clId="Web-{7C2E5E78-C9F5-47CA-B093-1F6756982DD1}" dt="2020-10-18T20:21:51.825" v="538" actId="20577"/>
          <ac:spMkLst>
            <pc:docMk/>
            <pc:sldMk cId="3775173936" sldId="285"/>
            <ac:spMk id="3" creationId="{E44ECE93-EDFA-47D6-A7AA-F379853C8878}"/>
          </ac:spMkLst>
        </pc:spChg>
      </pc:sldChg>
    </pc:docChg>
  </pc:docChgLst>
  <pc:docChgLst>
    <pc:chgData clId="Web-{F87647AB-2D62-43A5-8BDA-18DAAFB67660}"/>
    <pc:docChg chg="modSld">
      <pc:chgData name="" userId="" providerId="" clId="Web-{F87647AB-2D62-43A5-8BDA-18DAAFB67660}" dt="2020-10-20T01:44:54.286" v="146" actId="14100"/>
      <pc:docMkLst>
        <pc:docMk/>
      </pc:docMkLst>
      <pc:sldChg chg="modSp">
        <pc:chgData name="" userId="" providerId="" clId="Web-{F87647AB-2D62-43A5-8BDA-18DAAFB67660}" dt="2020-10-20T01:38:31.175" v="1" actId="1076"/>
        <pc:sldMkLst>
          <pc:docMk/>
          <pc:sldMk cId="698844651" sldId="274"/>
        </pc:sldMkLst>
        <pc:grpChg chg="mod">
          <ac:chgData name="" userId="" providerId="" clId="Web-{F87647AB-2D62-43A5-8BDA-18DAAFB67660}" dt="2020-10-20T01:38:31.175" v="1" actId="1076"/>
          <ac:grpSpMkLst>
            <pc:docMk/>
            <pc:sldMk cId="698844651" sldId="274"/>
            <ac:grpSpMk id="65" creationId="{DEF6C920-F9EA-4CFD-BE8C-8D87A8B5772F}"/>
          </ac:grpSpMkLst>
        </pc:grpChg>
      </pc:sldChg>
      <pc:sldChg chg="modSp">
        <pc:chgData name="" userId="" providerId="" clId="Web-{F87647AB-2D62-43A5-8BDA-18DAAFB67660}" dt="2020-10-20T01:39:00.989" v="3" actId="1076"/>
        <pc:sldMkLst>
          <pc:docMk/>
          <pc:sldMk cId="1181093871" sldId="276"/>
        </pc:sldMkLst>
        <pc:spChg chg="mod">
          <ac:chgData name="" userId="" providerId="" clId="Web-{F87647AB-2D62-43A5-8BDA-18DAAFB67660}" dt="2020-10-20T01:39:00.989" v="3" actId="1076"/>
          <ac:spMkLst>
            <pc:docMk/>
            <pc:sldMk cId="1181093871" sldId="276"/>
            <ac:spMk id="5" creationId="{1741A2BA-9CC0-4623-A4A3-FE16204825AD}"/>
          </ac:spMkLst>
        </pc:spChg>
        <pc:picChg chg="mod">
          <ac:chgData name="" userId="" providerId="" clId="Web-{F87647AB-2D62-43A5-8BDA-18DAAFB67660}" dt="2020-10-20T01:39:00.989" v="2" actId="1076"/>
          <ac:picMkLst>
            <pc:docMk/>
            <pc:sldMk cId="1181093871" sldId="276"/>
            <ac:picMk id="3" creationId="{79438A9B-68E2-4F14-9BA6-DB5BB70BC686}"/>
          </ac:picMkLst>
        </pc:picChg>
      </pc:sldChg>
      <pc:sldChg chg="modSp">
        <pc:chgData name="" userId="" providerId="" clId="Web-{F87647AB-2D62-43A5-8BDA-18DAAFB67660}" dt="2020-10-20T01:40:34.508" v="25" actId="20577"/>
        <pc:sldMkLst>
          <pc:docMk/>
          <pc:sldMk cId="3482681734" sldId="744"/>
        </pc:sldMkLst>
        <pc:spChg chg="mod">
          <ac:chgData name="" userId="" providerId="" clId="Web-{F87647AB-2D62-43A5-8BDA-18DAAFB67660}" dt="2020-10-20T01:40:34.508" v="25" actId="20577"/>
          <ac:spMkLst>
            <pc:docMk/>
            <pc:sldMk cId="3482681734" sldId="744"/>
            <ac:spMk id="4" creationId="{4E4E5F5E-3339-455A-8929-058EFF328E22}"/>
          </ac:spMkLst>
        </pc:spChg>
      </pc:sldChg>
      <pc:sldChg chg="modSp">
        <pc:chgData name="" userId="" providerId="" clId="Web-{F87647AB-2D62-43A5-8BDA-18DAAFB67660}" dt="2020-10-20T01:39:50.788" v="12" actId="1076"/>
        <pc:sldMkLst>
          <pc:docMk/>
          <pc:sldMk cId="2308340342" sldId="745"/>
        </pc:sldMkLst>
        <pc:spChg chg="ord">
          <ac:chgData name="" userId="" providerId="" clId="Web-{F87647AB-2D62-43A5-8BDA-18DAAFB67660}" dt="2020-10-20T01:39:12.302" v="4"/>
          <ac:spMkLst>
            <pc:docMk/>
            <pc:sldMk cId="2308340342" sldId="745"/>
            <ac:spMk id="4" creationId="{4E4E5F5E-3339-455A-8929-058EFF328E22}"/>
          </ac:spMkLst>
        </pc:spChg>
        <pc:spChg chg="mod">
          <ac:chgData name="" userId="" providerId="" clId="Web-{F87647AB-2D62-43A5-8BDA-18DAAFB67660}" dt="2020-10-20T01:39:50.788" v="12" actId="1076"/>
          <ac:spMkLst>
            <pc:docMk/>
            <pc:sldMk cId="2308340342" sldId="745"/>
            <ac:spMk id="5" creationId="{E395633B-4595-45FE-B4BD-A121513FC8E1}"/>
          </ac:spMkLst>
        </pc:spChg>
        <pc:picChg chg="mod">
          <ac:chgData name="" userId="" providerId="" clId="Web-{F87647AB-2D62-43A5-8BDA-18DAAFB67660}" dt="2020-10-20T01:39:33.709" v="9" actId="14100"/>
          <ac:picMkLst>
            <pc:docMk/>
            <pc:sldMk cId="2308340342" sldId="745"/>
            <ac:picMk id="3" creationId="{1F6E9E2D-4B8F-4051-986D-1ECCE1EDE5A3}"/>
          </ac:picMkLst>
        </pc:picChg>
      </pc:sldChg>
      <pc:sldChg chg="addSp modSp">
        <pc:chgData name="" userId="" providerId="" clId="Web-{F87647AB-2D62-43A5-8BDA-18DAAFB67660}" dt="2020-10-20T01:44:54.286" v="146" actId="14100"/>
        <pc:sldMkLst>
          <pc:docMk/>
          <pc:sldMk cId="2132277249" sldId="746"/>
        </pc:sldMkLst>
        <pc:spChg chg="mod ord">
          <ac:chgData name="" userId="" providerId="" clId="Web-{F87647AB-2D62-43A5-8BDA-18DAAFB67660}" dt="2020-10-20T01:42:49.749" v="91" actId="20577"/>
          <ac:spMkLst>
            <pc:docMk/>
            <pc:sldMk cId="2132277249" sldId="746"/>
            <ac:spMk id="4" creationId="{4E4E5F5E-3339-455A-8929-058EFF328E22}"/>
          </ac:spMkLst>
        </pc:spChg>
        <pc:spChg chg="add mod">
          <ac:chgData name="" userId="" providerId="" clId="Web-{F87647AB-2D62-43A5-8BDA-18DAAFB67660}" dt="2020-10-20T01:44:54.286" v="146" actId="14100"/>
          <ac:spMkLst>
            <pc:docMk/>
            <pc:sldMk cId="2132277249" sldId="746"/>
            <ac:spMk id="5" creationId="{D609D374-035F-4B8D-BDD3-4792C8ACB7CA}"/>
          </ac:spMkLst>
        </pc:spChg>
        <pc:spChg chg="mod">
          <ac:chgData name="" userId="" providerId="" clId="Web-{F87647AB-2D62-43A5-8BDA-18DAAFB67660}" dt="2020-10-20T01:43:27.797" v="100" actId="1076"/>
          <ac:spMkLst>
            <pc:docMk/>
            <pc:sldMk cId="2132277249" sldId="746"/>
            <ac:spMk id="6" creationId="{D4E42016-8C54-4A3A-B75E-B88C79A6DFF0}"/>
          </ac:spMkLst>
        </pc:spChg>
        <pc:picChg chg="mod">
          <ac:chgData name="" userId="" providerId="" clId="Web-{F87647AB-2D62-43A5-8BDA-18DAAFB67660}" dt="2020-10-20T01:43:24.094" v="98" actId="1076"/>
          <ac:picMkLst>
            <pc:docMk/>
            <pc:sldMk cId="2132277249" sldId="746"/>
            <ac:picMk id="3" creationId="{443A42AC-0F9C-4EAF-A7C9-A3F38F6B23D4}"/>
          </ac:picMkLst>
        </pc:picChg>
      </pc:sldChg>
    </pc:docChg>
  </pc:docChgLst>
  <pc:docChgLst>
    <pc:chgData clId="Web-{CDB56D08-3585-41AF-93F6-AD5422773A61}"/>
    <pc:docChg chg="delSld modSection">
      <pc:chgData name="" userId="" providerId="" clId="Web-{CDB56D08-3585-41AF-93F6-AD5422773A61}" dt="2020-10-15T23:52:20.714" v="0"/>
      <pc:docMkLst>
        <pc:docMk/>
      </pc:docMkLst>
      <pc:sldChg chg="del">
        <pc:chgData name="" userId="" providerId="" clId="Web-{CDB56D08-3585-41AF-93F6-AD5422773A61}" dt="2020-10-15T23:52:20.714" v="0"/>
        <pc:sldMkLst>
          <pc:docMk/>
          <pc:sldMk cId="3091612280" sldId="277"/>
        </pc:sldMkLst>
      </pc:sldChg>
    </pc:docChg>
  </pc:docChgLst>
  <pc:docChgLst>
    <pc:chgData clId="Web-{5C29B48D-C8D5-4D19-B2A3-7126BBE02273}"/>
    <pc:docChg chg="modSld">
      <pc:chgData name="" userId="" providerId="" clId="Web-{5C29B48D-C8D5-4D19-B2A3-7126BBE02273}" dt="2020-10-20T00:32:19.517" v="129" actId="1076"/>
      <pc:docMkLst>
        <pc:docMk/>
      </pc:docMkLst>
      <pc:sldChg chg="modNotes">
        <pc:chgData name="" userId="" providerId="" clId="Web-{5C29B48D-C8D5-4D19-B2A3-7126BBE02273}" dt="2020-10-20T00:29:02.674" v="106"/>
        <pc:sldMkLst>
          <pc:docMk/>
          <pc:sldMk cId="698844651" sldId="274"/>
        </pc:sldMkLst>
      </pc:sldChg>
      <pc:sldChg chg="modNotes">
        <pc:chgData name="" userId="" providerId="" clId="Web-{5C29B48D-C8D5-4D19-B2A3-7126BBE02273}" dt="2020-10-20T00:29:39.849" v="108"/>
        <pc:sldMkLst>
          <pc:docMk/>
          <pc:sldMk cId="2647395222" sldId="275"/>
        </pc:sldMkLst>
      </pc:sldChg>
      <pc:sldChg chg="addSp modSp modNotes">
        <pc:chgData name="" userId="" providerId="" clId="Web-{5C29B48D-C8D5-4D19-B2A3-7126BBE02273}" dt="2020-10-20T00:32:19.517" v="129" actId="1076"/>
        <pc:sldMkLst>
          <pc:docMk/>
          <pc:sldMk cId="1181093871" sldId="276"/>
        </pc:sldMkLst>
        <pc:spChg chg="mod ord">
          <ac:chgData name="" userId="" providerId="" clId="Web-{5C29B48D-C8D5-4D19-B2A3-7126BBE02273}" dt="2020-10-20T00:32:15.282" v="127"/>
          <ac:spMkLst>
            <pc:docMk/>
            <pc:sldMk cId="1181093871" sldId="276"/>
            <ac:spMk id="4" creationId="{4E4E5F5E-3339-455A-8929-058EFF328E22}"/>
          </ac:spMkLst>
        </pc:spChg>
        <pc:spChg chg="add mod">
          <ac:chgData name="" userId="" providerId="" clId="Web-{5C29B48D-C8D5-4D19-B2A3-7126BBE02273}" dt="2020-10-20T00:32:19.517" v="129" actId="1076"/>
          <ac:spMkLst>
            <pc:docMk/>
            <pc:sldMk cId="1181093871" sldId="276"/>
            <ac:spMk id="5" creationId="{1741A2BA-9CC0-4623-A4A3-FE16204825AD}"/>
          </ac:spMkLst>
        </pc:spChg>
        <pc:picChg chg="mod">
          <ac:chgData name="" userId="" providerId="" clId="Web-{5C29B48D-C8D5-4D19-B2A3-7126BBE02273}" dt="2020-10-20T00:32:19.501" v="128" actId="1076"/>
          <ac:picMkLst>
            <pc:docMk/>
            <pc:sldMk cId="1181093871" sldId="276"/>
            <ac:picMk id="3" creationId="{79438A9B-68E2-4F14-9BA6-DB5BB70BC686}"/>
          </ac:picMkLst>
        </pc:picChg>
      </pc:sldChg>
      <pc:sldChg chg="modNotes">
        <pc:chgData name="" userId="" providerId="" clId="Web-{5C29B48D-C8D5-4D19-B2A3-7126BBE02273}" dt="2020-10-20T00:30:20.711" v="112"/>
        <pc:sldMkLst>
          <pc:docMk/>
          <pc:sldMk cId="3137617453" sldId="743"/>
        </pc:sldMkLst>
      </pc:sldChg>
      <pc:sldChg chg="addSp modSp modNotes">
        <pc:chgData name="" userId="" providerId="" clId="Web-{5C29B48D-C8D5-4D19-B2A3-7126BBE02273}" dt="2020-10-20T00:31:51.031" v="126" actId="1076"/>
        <pc:sldMkLst>
          <pc:docMk/>
          <pc:sldMk cId="3482681734" sldId="744"/>
        </pc:sldMkLst>
        <pc:spChg chg="mod">
          <ac:chgData name="" userId="" providerId="" clId="Web-{5C29B48D-C8D5-4D19-B2A3-7126BBE02273}" dt="2020-10-20T00:24:10.183" v="39" actId="20577"/>
          <ac:spMkLst>
            <pc:docMk/>
            <pc:sldMk cId="3482681734" sldId="744"/>
            <ac:spMk id="4" creationId="{4E4E5F5E-3339-455A-8929-058EFF328E22}"/>
          </ac:spMkLst>
        </pc:spChg>
        <pc:spChg chg="add mod">
          <ac:chgData name="" userId="" providerId="" clId="Web-{5C29B48D-C8D5-4D19-B2A3-7126BBE02273}" dt="2020-10-20T00:31:51.031" v="126" actId="1076"/>
          <ac:spMkLst>
            <pc:docMk/>
            <pc:sldMk cId="3482681734" sldId="744"/>
            <ac:spMk id="5" creationId="{0C9FE75F-15D9-4076-8887-B8E069AF1141}"/>
          </ac:spMkLst>
        </pc:spChg>
        <pc:picChg chg="mod ord">
          <ac:chgData name="" userId="" providerId="" clId="Web-{5C29B48D-C8D5-4D19-B2A3-7126BBE02273}" dt="2020-10-20T00:31:51.031" v="125" actId="1076"/>
          <ac:picMkLst>
            <pc:docMk/>
            <pc:sldMk cId="3482681734" sldId="744"/>
            <ac:picMk id="3" creationId="{33A8CC6E-B2A4-4F61-99FD-96D929BA72D4}"/>
          </ac:picMkLst>
        </pc:picChg>
      </pc:sldChg>
      <pc:sldChg chg="addSp modSp modNotes">
        <pc:chgData name="" userId="" providerId="" clId="Web-{5C29B48D-C8D5-4D19-B2A3-7126BBE02273}" dt="2020-10-20T00:31:39.295" v="124" actId="1076"/>
        <pc:sldMkLst>
          <pc:docMk/>
          <pc:sldMk cId="2308340342" sldId="745"/>
        </pc:sldMkLst>
        <pc:spChg chg="mod">
          <ac:chgData name="" userId="" providerId="" clId="Web-{5C29B48D-C8D5-4D19-B2A3-7126BBE02273}" dt="2020-10-20T00:27:04.462" v="88" actId="20577"/>
          <ac:spMkLst>
            <pc:docMk/>
            <pc:sldMk cId="2308340342" sldId="745"/>
            <ac:spMk id="4" creationId="{4E4E5F5E-3339-455A-8929-058EFF328E22}"/>
          </ac:spMkLst>
        </pc:spChg>
        <pc:spChg chg="add mod">
          <ac:chgData name="" userId="" providerId="" clId="Web-{5C29B48D-C8D5-4D19-B2A3-7126BBE02273}" dt="2020-10-20T00:31:39.295" v="124" actId="1076"/>
          <ac:spMkLst>
            <pc:docMk/>
            <pc:sldMk cId="2308340342" sldId="745"/>
            <ac:spMk id="5" creationId="{E395633B-4595-45FE-B4BD-A121513FC8E1}"/>
          </ac:spMkLst>
        </pc:spChg>
        <pc:picChg chg="mod ord">
          <ac:chgData name="" userId="" providerId="" clId="Web-{5C29B48D-C8D5-4D19-B2A3-7126BBE02273}" dt="2020-10-20T00:31:39.280" v="123" actId="1076"/>
          <ac:picMkLst>
            <pc:docMk/>
            <pc:sldMk cId="2308340342" sldId="745"/>
            <ac:picMk id="3" creationId="{1F6E9E2D-4B8F-4051-986D-1ECCE1EDE5A3}"/>
          </ac:picMkLst>
        </pc:picChg>
      </pc:sldChg>
      <pc:sldChg chg="addSp delSp modSp modNotes">
        <pc:chgData name="" userId="" providerId="" clId="Web-{5C29B48D-C8D5-4D19-B2A3-7126BBE02273}" dt="2020-10-20T00:31:22.903" v="122"/>
        <pc:sldMkLst>
          <pc:docMk/>
          <pc:sldMk cId="2132277249" sldId="746"/>
        </pc:sldMkLst>
        <pc:spChg chg="add del mod">
          <ac:chgData name="" userId="" providerId="" clId="Web-{5C29B48D-C8D5-4D19-B2A3-7126BBE02273}" dt="2020-10-20T00:31:22.903" v="122"/>
          <ac:spMkLst>
            <pc:docMk/>
            <pc:sldMk cId="2132277249" sldId="746"/>
            <ac:spMk id="5" creationId="{D34FD003-B15B-45E5-9C33-A0460EC44400}"/>
          </ac:spMkLst>
        </pc:spChg>
        <pc:spChg chg="add mod">
          <ac:chgData name="" userId="" providerId="" clId="Web-{5C29B48D-C8D5-4D19-B2A3-7126BBE02273}" dt="2020-10-20T00:28:22.093" v="104" actId="1076"/>
          <ac:spMkLst>
            <pc:docMk/>
            <pc:sldMk cId="2132277249" sldId="746"/>
            <ac:spMk id="6" creationId="{D4E42016-8C54-4A3A-B75E-B88C79A6DFF0}"/>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tiff>
</file>

<file path=ppt/media/image7.gif>
</file>

<file path=ppt/media/image8.gif>
</file>

<file path=ppt/media/image9.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26A00D-79BD-4DB5-ACFC-81A09B8D40C7}" type="datetimeFigureOut">
              <a:rPr lang="en-US" smtClean="0"/>
              <a:t>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AD63FC-326F-4658-9562-27A3795F8EA5}" type="slidenum">
              <a:rPr lang="en-US" smtClean="0"/>
              <a:t>‹#›</a:t>
            </a:fld>
            <a:endParaRPr lang="en-US"/>
          </a:p>
        </p:txBody>
      </p:sp>
    </p:spTree>
    <p:extLst>
      <p:ext uri="{BB962C8B-B14F-4D97-AF65-F5344CB8AC3E}">
        <p14:creationId xmlns:p14="http://schemas.microsoft.com/office/powerpoint/2010/main" val="38611845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EAD63FC-326F-4658-9562-27A3795F8EA5}" type="slidenum">
              <a:rPr lang="en-US" smtClean="0"/>
              <a:t>4</a:t>
            </a:fld>
            <a:endParaRPr lang="en-US"/>
          </a:p>
        </p:txBody>
      </p:sp>
    </p:spTree>
    <p:extLst>
      <p:ext uri="{BB962C8B-B14F-4D97-AF65-F5344CB8AC3E}">
        <p14:creationId xmlns:p14="http://schemas.microsoft.com/office/powerpoint/2010/main" val="13941459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Oreshkin</a:t>
            </a:r>
            <a:r>
              <a:rPr lang="en-US"/>
              <a:t>, Boris, Pau Rodríguez López, and Alexandre Lacoste. "</a:t>
            </a:r>
            <a:r>
              <a:rPr lang="en-US" err="1"/>
              <a:t>Tadam</a:t>
            </a:r>
            <a:r>
              <a:rPr lang="en-US"/>
              <a:t>: Task dependent adaptive metric for improved few-shot learning." </a:t>
            </a:r>
            <a:r>
              <a:rPr lang="en-US" i="1"/>
              <a:t>Advances in Neural Information Processing Systems</a:t>
            </a:r>
            <a:r>
              <a:rPr lang="en-US"/>
              <a:t>. 2018.</a:t>
            </a:r>
          </a:p>
        </p:txBody>
      </p:sp>
      <p:sp>
        <p:nvSpPr>
          <p:cNvPr id="4" name="Slide Number Placeholder 3"/>
          <p:cNvSpPr>
            <a:spLocks noGrp="1"/>
          </p:cNvSpPr>
          <p:nvPr>
            <p:ph type="sldNum" sz="quarter" idx="5"/>
          </p:nvPr>
        </p:nvSpPr>
        <p:spPr/>
        <p:txBody>
          <a:bodyPr/>
          <a:lstStyle/>
          <a:p>
            <a:fld id="{BEAD63FC-326F-4658-9562-27A3795F8EA5}" type="slidenum">
              <a:rPr lang="en-US" smtClean="0"/>
              <a:t>36</a:t>
            </a:fld>
            <a:endParaRPr lang="en-US"/>
          </a:p>
        </p:txBody>
      </p:sp>
    </p:spTree>
    <p:extLst>
      <p:ext uri="{BB962C8B-B14F-4D97-AF65-F5344CB8AC3E}">
        <p14:creationId xmlns:p14="http://schemas.microsoft.com/office/powerpoint/2010/main" val="539731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Ye, Han-Jia, et al. "Few-shot learning via embedding adaptation with set-to-set functions." </a:t>
            </a:r>
            <a:r>
              <a:rPr lang="en-US" i="1"/>
              <a:t>Proceedings of the IEEE/CVF Conference on Computer Vision and Pattern Recognition</a:t>
            </a:r>
            <a:r>
              <a:rPr lang="en-US"/>
              <a:t>. 2020.</a:t>
            </a:r>
          </a:p>
        </p:txBody>
      </p:sp>
      <p:sp>
        <p:nvSpPr>
          <p:cNvPr id="4" name="Slide Number Placeholder 3"/>
          <p:cNvSpPr>
            <a:spLocks noGrp="1"/>
          </p:cNvSpPr>
          <p:nvPr>
            <p:ph type="sldNum" sz="quarter" idx="5"/>
          </p:nvPr>
        </p:nvSpPr>
        <p:spPr/>
        <p:txBody>
          <a:bodyPr/>
          <a:lstStyle/>
          <a:p>
            <a:fld id="{BEAD63FC-326F-4658-9562-27A3795F8EA5}" type="slidenum">
              <a:rPr lang="en-US" smtClean="0"/>
              <a:t>37</a:t>
            </a:fld>
            <a:endParaRPr lang="en-US"/>
          </a:p>
        </p:txBody>
      </p:sp>
    </p:spTree>
    <p:extLst>
      <p:ext uri="{BB962C8B-B14F-4D97-AF65-F5344CB8AC3E}">
        <p14:creationId xmlns:p14="http://schemas.microsoft.com/office/powerpoint/2010/main" val="31638949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0104DB-87CA-D64F-AB86-DB2520DDF5D7}" type="slidenum">
              <a:rPr lang="en-US" smtClean="0"/>
              <a:t>13</a:t>
            </a:fld>
            <a:endParaRPr lang="en-US"/>
          </a:p>
        </p:txBody>
      </p:sp>
    </p:spTree>
    <p:extLst>
      <p:ext uri="{BB962C8B-B14F-4D97-AF65-F5344CB8AC3E}">
        <p14:creationId xmlns:p14="http://schemas.microsoft.com/office/powerpoint/2010/main" val="1185198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Sort models based on core ideas and model structure </a:t>
            </a:r>
          </a:p>
          <a:p>
            <a:endParaRPr lang="en-US"/>
          </a:p>
          <a:p>
            <a:r>
              <a:rPr lang="en-US"/>
              <a:t>Metric learning</a:t>
            </a:r>
          </a:p>
          <a:p>
            <a:pPr marL="171450" indent="-171450">
              <a:buFontTx/>
              <a:buChar char="-"/>
            </a:pPr>
            <a:r>
              <a:rPr lang="en-US" err="1"/>
              <a:t>ProtoNets</a:t>
            </a:r>
            <a:endParaRPr lang="en-US"/>
          </a:p>
          <a:p>
            <a:pPr marL="171450" indent="-171450">
              <a:buFontTx/>
              <a:buChar char="-"/>
            </a:pPr>
            <a:r>
              <a:rPr lang="en-US" err="1"/>
              <a:t>RCNet</a:t>
            </a:r>
            <a:endParaRPr lang="en-US"/>
          </a:p>
          <a:p>
            <a:endParaRPr lang="en-US"/>
          </a:p>
          <a:p>
            <a:r>
              <a:rPr lang="en-US"/>
              <a:t>Meta-learning</a:t>
            </a:r>
          </a:p>
          <a:p>
            <a:pPr marL="171450" indent="-171450">
              <a:buFontTx/>
              <a:buChar char="-"/>
            </a:pPr>
            <a:r>
              <a:rPr lang="en-US"/>
              <a:t>MAML</a:t>
            </a:r>
          </a:p>
          <a:p>
            <a:pPr marL="171450" indent="-171450">
              <a:buFontTx/>
              <a:buChar char="-"/>
            </a:pPr>
            <a:r>
              <a:rPr lang="en-US"/>
              <a:t>FOMAML</a:t>
            </a:r>
          </a:p>
          <a:p>
            <a:pPr marL="171450" indent="-171450">
              <a:buFontTx/>
              <a:buChar char="-"/>
            </a:pPr>
            <a:r>
              <a:rPr lang="en-US"/>
              <a:t>Reptile</a:t>
            </a:r>
          </a:p>
          <a:p>
            <a:pPr marL="171450" indent="-171450">
              <a:buFontTx/>
              <a:buChar char="-"/>
            </a:pPr>
            <a:r>
              <a:rPr lang="en-US"/>
              <a:t>LEO</a:t>
            </a:r>
          </a:p>
          <a:p>
            <a:endParaRPr lang="en-US"/>
          </a:p>
          <a:p>
            <a:r>
              <a:rPr lang="en-US"/>
              <a:t>Conditioning models</a:t>
            </a:r>
          </a:p>
          <a:p>
            <a:pPr marL="171450" indent="-171450">
              <a:buFontTx/>
              <a:buChar char="-"/>
            </a:pPr>
            <a:r>
              <a:rPr lang="en-US"/>
              <a:t>TADAM</a:t>
            </a:r>
          </a:p>
          <a:p>
            <a:pPr marL="171450" indent="-171450">
              <a:buFontTx/>
              <a:buChar char="-"/>
            </a:pPr>
            <a:r>
              <a:rPr lang="en-US"/>
              <a:t>FEAT</a:t>
            </a:r>
          </a:p>
          <a:p>
            <a:pPr marL="171450" indent="-171450">
              <a:buFontTx/>
              <a:buChar char="-"/>
            </a:pPr>
            <a:r>
              <a:rPr lang="en-US"/>
              <a:t>SCNAPS</a:t>
            </a:r>
          </a:p>
          <a:p>
            <a:pPr marL="171450" indent="-171450">
              <a:buFontTx/>
              <a:buChar char="-"/>
            </a:pPr>
            <a:endParaRPr lang="en-US"/>
          </a:p>
          <a:p>
            <a:pPr marL="171450" indent="-171450">
              <a:buFontTx/>
              <a:buChar char="-"/>
            </a:pPr>
            <a:endParaRPr lang="en-US"/>
          </a:p>
          <a:p>
            <a:pPr marL="0" indent="0">
              <a:buFontTx/>
              <a:buNone/>
            </a:pPr>
            <a:r>
              <a:rPr lang="en-US"/>
              <a:t>Focus less on the technical details of each model and more on the limitations and strengths of each model</a:t>
            </a:r>
          </a:p>
        </p:txBody>
      </p:sp>
      <p:sp>
        <p:nvSpPr>
          <p:cNvPr id="4" name="Slide Number Placeholder 3"/>
          <p:cNvSpPr>
            <a:spLocks noGrp="1"/>
          </p:cNvSpPr>
          <p:nvPr>
            <p:ph type="sldNum" sz="quarter" idx="5"/>
          </p:nvPr>
        </p:nvSpPr>
        <p:spPr/>
        <p:txBody>
          <a:bodyPr/>
          <a:lstStyle/>
          <a:p>
            <a:fld id="{BEAD63FC-326F-4658-9562-27A3795F8EA5}" type="slidenum">
              <a:rPr lang="en-US" smtClean="0"/>
              <a:t>27</a:t>
            </a:fld>
            <a:endParaRPr lang="en-US"/>
          </a:p>
        </p:txBody>
      </p:sp>
    </p:spTree>
    <p:extLst>
      <p:ext uri="{BB962C8B-B14F-4D97-AF65-F5344CB8AC3E}">
        <p14:creationId xmlns:p14="http://schemas.microsoft.com/office/powerpoint/2010/main" val="14647506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Snell, Jake, Kevin Swersky, and Richard Zemel. "Prototypical networks for few-shot learning." </a:t>
            </a:r>
            <a:r>
              <a:rPr lang="en-US" i="1"/>
              <a:t>Advances in neural information processing systems</a:t>
            </a:r>
            <a:r>
              <a:rPr lang="en-US"/>
              <a:t>. 2017.</a:t>
            </a:r>
          </a:p>
        </p:txBody>
      </p:sp>
      <p:sp>
        <p:nvSpPr>
          <p:cNvPr id="4" name="Slide Number Placeholder 3"/>
          <p:cNvSpPr>
            <a:spLocks noGrp="1"/>
          </p:cNvSpPr>
          <p:nvPr>
            <p:ph type="sldNum" sz="quarter" idx="5"/>
          </p:nvPr>
        </p:nvSpPr>
        <p:spPr/>
        <p:txBody>
          <a:bodyPr/>
          <a:lstStyle/>
          <a:p>
            <a:fld id="{BEAD63FC-326F-4658-9562-27A3795F8EA5}" type="slidenum">
              <a:rPr lang="en-US" smtClean="0"/>
              <a:t>28</a:t>
            </a:fld>
            <a:endParaRPr lang="en-US"/>
          </a:p>
        </p:txBody>
      </p:sp>
    </p:spTree>
    <p:extLst>
      <p:ext uri="{BB962C8B-B14F-4D97-AF65-F5344CB8AC3E}">
        <p14:creationId xmlns:p14="http://schemas.microsoft.com/office/powerpoint/2010/main" val="9224625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Hilliard, Nathan, et al. "Few-shot learning with metric-agnostic conditional embeddings." </a:t>
            </a:r>
            <a:r>
              <a:rPr lang="en-US" i="1" err="1"/>
              <a:t>arXiv</a:t>
            </a:r>
            <a:r>
              <a:rPr lang="en-US" i="1"/>
              <a:t> preprint arXiv:1802.04376</a:t>
            </a:r>
            <a:r>
              <a:rPr lang="en-US"/>
              <a:t> (2018).</a:t>
            </a:r>
          </a:p>
        </p:txBody>
      </p:sp>
      <p:sp>
        <p:nvSpPr>
          <p:cNvPr id="4" name="Slide Number Placeholder 3"/>
          <p:cNvSpPr>
            <a:spLocks noGrp="1"/>
          </p:cNvSpPr>
          <p:nvPr>
            <p:ph type="sldNum" sz="quarter" idx="5"/>
          </p:nvPr>
        </p:nvSpPr>
        <p:spPr/>
        <p:txBody>
          <a:bodyPr/>
          <a:lstStyle/>
          <a:p>
            <a:fld id="{BEAD63FC-326F-4658-9562-27A3795F8EA5}" type="slidenum">
              <a:rPr lang="en-US" smtClean="0"/>
              <a:t>29</a:t>
            </a:fld>
            <a:endParaRPr lang="en-US"/>
          </a:p>
        </p:txBody>
      </p:sp>
    </p:spTree>
    <p:extLst>
      <p:ext uri="{BB962C8B-B14F-4D97-AF65-F5344CB8AC3E}">
        <p14:creationId xmlns:p14="http://schemas.microsoft.com/office/powerpoint/2010/main" val="22397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Finn, Chelsea, Pieter </a:t>
            </a:r>
            <a:r>
              <a:rPr lang="en-US" err="1"/>
              <a:t>Abbeel</a:t>
            </a:r>
            <a:r>
              <a:rPr lang="en-US"/>
              <a:t>, and Sergey Levine. "Model-agnostic meta-learning for fast adaptation of deep networks." </a:t>
            </a:r>
            <a:r>
              <a:rPr lang="en-US" i="1" err="1"/>
              <a:t>arXiv</a:t>
            </a:r>
            <a:r>
              <a:rPr lang="en-US" i="1"/>
              <a:t> preprint arXiv:1703.03400</a:t>
            </a:r>
            <a:r>
              <a:rPr lang="en-US"/>
              <a:t> (2017).</a:t>
            </a:r>
          </a:p>
        </p:txBody>
      </p:sp>
      <p:sp>
        <p:nvSpPr>
          <p:cNvPr id="4" name="Slide Number Placeholder 3"/>
          <p:cNvSpPr>
            <a:spLocks noGrp="1"/>
          </p:cNvSpPr>
          <p:nvPr>
            <p:ph type="sldNum" sz="quarter" idx="5"/>
          </p:nvPr>
        </p:nvSpPr>
        <p:spPr/>
        <p:txBody>
          <a:bodyPr/>
          <a:lstStyle/>
          <a:p>
            <a:fld id="{BEAD63FC-326F-4658-9562-27A3795F8EA5}" type="slidenum">
              <a:rPr lang="en-US" smtClean="0"/>
              <a:t>32</a:t>
            </a:fld>
            <a:endParaRPr lang="en-US"/>
          </a:p>
        </p:txBody>
      </p:sp>
    </p:spTree>
    <p:extLst>
      <p:ext uri="{BB962C8B-B14F-4D97-AF65-F5344CB8AC3E}">
        <p14:creationId xmlns:p14="http://schemas.microsoft.com/office/powerpoint/2010/main" val="36228158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Rusu, Andrei A., et al. "Meta-learning with latent embedding optimization." </a:t>
            </a:r>
            <a:r>
              <a:rPr lang="en-US" i="1" err="1"/>
              <a:t>arXiv</a:t>
            </a:r>
            <a:r>
              <a:rPr lang="en-US" i="1"/>
              <a:t> preprint arXiv:1807.05960</a:t>
            </a:r>
            <a:r>
              <a:rPr lang="en-US"/>
              <a:t> (2018).</a:t>
            </a:r>
          </a:p>
        </p:txBody>
      </p:sp>
      <p:sp>
        <p:nvSpPr>
          <p:cNvPr id="4" name="Slide Number Placeholder 3"/>
          <p:cNvSpPr>
            <a:spLocks noGrp="1"/>
          </p:cNvSpPr>
          <p:nvPr>
            <p:ph type="sldNum" sz="quarter" idx="5"/>
          </p:nvPr>
        </p:nvSpPr>
        <p:spPr/>
        <p:txBody>
          <a:bodyPr/>
          <a:lstStyle/>
          <a:p>
            <a:fld id="{BEAD63FC-326F-4658-9562-27A3795F8EA5}" type="slidenum">
              <a:rPr lang="en-US" smtClean="0"/>
              <a:t>33</a:t>
            </a:fld>
            <a:endParaRPr lang="en-US"/>
          </a:p>
        </p:txBody>
      </p:sp>
    </p:spTree>
    <p:extLst>
      <p:ext uri="{BB962C8B-B14F-4D97-AF65-F5344CB8AC3E}">
        <p14:creationId xmlns:p14="http://schemas.microsoft.com/office/powerpoint/2010/main" val="21293740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arxiv.org</a:t>
            </a:r>
            <a:r>
              <a:rPr lang="en-US" dirty="0"/>
              <a:t>/abs/1903.03096 META-DATASET: A DATASET OF DATASETS FOR LEARNING TO LEARN FROM FEW EXAMPLES</a:t>
            </a:r>
          </a:p>
        </p:txBody>
      </p:sp>
      <p:sp>
        <p:nvSpPr>
          <p:cNvPr id="4" name="Slide Number Placeholder 3"/>
          <p:cNvSpPr>
            <a:spLocks noGrp="1"/>
          </p:cNvSpPr>
          <p:nvPr>
            <p:ph type="sldNum" sz="quarter" idx="5"/>
          </p:nvPr>
        </p:nvSpPr>
        <p:spPr/>
        <p:txBody>
          <a:bodyPr/>
          <a:lstStyle/>
          <a:p>
            <a:fld id="{BEAD63FC-326F-4658-9562-27A3795F8EA5}" type="slidenum">
              <a:rPr lang="en-US" smtClean="0"/>
              <a:t>34</a:t>
            </a:fld>
            <a:endParaRPr lang="en-US"/>
          </a:p>
        </p:txBody>
      </p:sp>
    </p:spTree>
    <p:extLst>
      <p:ext uri="{BB962C8B-B14F-4D97-AF65-F5344CB8AC3E}">
        <p14:creationId xmlns:p14="http://schemas.microsoft.com/office/powerpoint/2010/main" val="19480997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Requeima</a:t>
            </a:r>
            <a:r>
              <a:rPr lang="en-US"/>
              <a:t>, James, et al. "Fast and flexible multi-task classification using conditional neural adaptive processes." </a:t>
            </a:r>
            <a:r>
              <a:rPr lang="en-US" i="1"/>
              <a:t>Advances in Neural Information Processing Systems</a:t>
            </a:r>
            <a:r>
              <a:rPr lang="en-US"/>
              <a:t>. 2019.</a:t>
            </a:r>
          </a:p>
        </p:txBody>
      </p:sp>
      <p:sp>
        <p:nvSpPr>
          <p:cNvPr id="4" name="Slide Number Placeholder 3"/>
          <p:cNvSpPr>
            <a:spLocks noGrp="1"/>
          </p:cNvSpPr>
          <p:nvPr>
            <p:ph type="sldNum" sz="quarter" idx="5"/>
          </p:nvPr>
        </p:nvSpPr>
        <p:spPr/>
        <p:txBody>
          <a:bodyPr/>
          <a:lstStyle/>
          <a:p>
            <a:fld id="{BEAD63FC-326F-4658-9562-27A3795F8EA5}" type="slidenum">
              <a:rPr lang="en-US" smtClean="0"/>
              <a:t>35</a:t>
            </a:fld>
            <a:endParaRPr lang="en-US"/>
          </a:p>
        </p:txBody>
      </p:sp>
    </p:spTree>
    <p:extLst>
      <p:ext uri="{BB962C8B-B14F-4D97-AF65-F5344CB8AC3E}">
        <p14:creationId xmlns:p14="http://schemas.microsoft.com/office/powerpoint/2010/main" val="10401798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1_Title Slide_Plain_Black">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36B83B-A5E4-524E-96A9-DFC12D58F12A}"/>
              </a:ext>
            </a:extLst>
          </p:cNvPr>
          <p:cNvSpPr/>
          <p:nvPr/>
        </p:nvSpPr>
        <p:spPr>
          <a:xfrm>
            <a:off x="762000" y="0"/>
            <a:ext cx="4572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1" name="TextBox 10">
            <a:extLst>
              <a:ext uri="{FF2B5EF4-FFF2-40B4-BE49-F238E27FC236}">
                <a16:creationId xmlns:a16="http://schemas.microsoft.com/office/drawing/2014/main" id="{421DF1AC-1D08-B945-A034-B740A35902F9}"/>
              </a:ext>
            </a:extLst>
          </p:cNvPr>
          <p:cNvSpPr txBox="1"/>
          <p:nvPr/>
        </p:nvSpPr>
        <p:spPr>
          <a:xfrm>
            <a:off x="1143000" y="6286500"/>
            <a:ext cx="3048000" cy="190500"/>
          </a:xfrm>
          <a:prstGeom prst="rect">
            <a:avLst/>
          </a:prstGeom>
          <a:noFill/>
        </p:spPr>
        <p:txBody>
          <a:bodyPr wrap="square" lIns="0" tIns="0" rIns="0" bIns="0" rtlCol="0" anchor="t" anchorCtr="0">
            <a:noAutofit/>
          </a:bodyPr>
          <a:lstStyle/>
          <a:p>
            <a:pPr>
              <a:spcAft>
                <a:spcPts val="500"/>
              </a:spcAft>
            </a:pPr>
            <a:r>
              <a:rPr lang="en-US" sz="667">
                <a:solidFill>
                  <a:srgbClr val="616265">
                    <a:alpha val="75000"/>
                  </a:srgbClr>
                </a:solidFill>
                <a:latin typeface="Arial" panose="020B0604020202020204" pitchFamily="34" charset="0"/>
                <a:cs typeface="Arial" panose="020B0604020202020204" pitchFamily="34" charset="0"/>
              </a:rPr>
              <a:t>PNNL is operated by Battelle for the U.S. Department of Energy</a:t>
            </a:r>
          </a:p>
        </p:txBody>
      </p:sp>
      <p:sp>
        <p:nvSpPr>
          <p:cNvPr id="2" name="Title 1"/>
          <p:cNvSpPr>
            <a:spLocks noGrp="1"/>
          </p:cNvSpPr>
          <p:nvPr>
            <p:ph type="ctrTitle"/>
          </p:nvPr>
        </p:nvSpPr>
        <p:spPr>
          <a:xfrm>
            <a:off x="1143000" y="2286000"/>
            <a:ext cx="3810000" cy="1524000"/>
          </a:xfrm>
          <a:prstGeom prst="rect">
            <a:avLst/>
          </a:prstGeom>
        </p:spPr>
        <p:txBody>
          <a:bodyPr lIns="0" tIns="0" rIns="0" bIns="0" anchor="b">
            <a:noAutofit/>
          </a:bodyPr>
          <a:lstStyle>
            <a:lvl1pPr algn="r">
              <a:defRPr sz="4000" b="1">
                <a:solidFill>
                  <a:srgbClr val="C8722E"/>
                </a:solidFill>
                <a:latin typeface="Arial" panose="020B0604020202020204" pitchFamily="34" charset="0"/>
                <a:cs typeface="Arial" panose="020B0604020202020204" pitchFamily="34" charset="0"/>
              </a:defRPr>
            </a:lvl1pPr>
          </a:lstStyle>
          <a:p>
            <a:r>
              <a:rPr lang="en-US"/>
              <a:t>Click to edit Master title style</a:t>
            </a:r>
          </a:p>
        </p:txBody>
      </p:sp>
      <p:sp>
        <p:nvSpPr>
          <p:cNvPr id="20" name="Text Placeholder 19">
            <a:extLst>
              <a:ext uri="{FF2B5EF4-FFF2-40B4-BE49-F238E27FC236}">
                <a16:creationId xmlns:a16="http://schemas.microsoft.com/office/drawing/2014/main" id="{3061D5F4-8719-384B-945C-9A27060F99A0}"/>
              </a:ext>
            </a:extLst>
          </p:cNvPr>
          <p:cNvSpPr>
            <a:spLocks noGrp="1"/>
          </p:cNvSpPr>
          <p:nvPr>
            <p:ph type="body" sz="quarter" idx="10" hasCustomPrompt="1"/>
          </p:nvPr>
        </p:nvSpPr>
        <p:spPr>
          <a:xfrm>
            <a:off x="1142108" y="4724400"/>
            <a:ext cx="3810000" cy="228600"/>
          </a:xfrm>
          <a:prstGeom prst="rect">
            <a:avLst/>
          </a:prstGeom>
        </p:spPr>
        <p:txBody>
          <a:bodyPr wrap="none" lIns="0" tIns="0" rIns="0" bIns="0">
            <a:noAutofit/>
          </a:bodyPr>
          <a:lstStyle>
            <a:lvl1pPr marL="0" indent="0" algn="r">
              <a:buNone/>
              <a:defRPr sz="1500" b="1">
                <a:solidFill>
                  <a:srgbClr val="000000"/>
                </a:solidFill>
                <a:latin typeface="Arial" panose="020B0604020202020204" pitchFamily="34" charset="0"/>
                <a:cs typeface="Arial" panose="020B0604020202020204" pitchFamily="34" charset="0"/>
              </a:defRPr>
            </a:lvl1pPr>
            <a:lvl2pPr marL="457182" indent="0">
              <a:buNone/>
              <a:defRPr/>
            </a:lvl2pPr>
            <a:lvl3pPr marL="914363" indent="0">
              <a:buNone/>
              <a:defRPr/>
            </a:lvl3pPr>
            <a:lvl4pPr marL="1371545" indent="0">
              <a:buNone/>
              <a:defRPr/>
            </a:lvl4pPr>
            <a:lvl5pPr marL="1828727" indent="0">
              <a:buNone/>
              <a:defRPr/>
            </a:lvl5pPr>
          </a:lstStyle>
          <a:p>
            <a:pPr lvl="0"/>
            <a:r>
              <a:rPr lang="en-US"/>
              <a:t>Click to add presenter’s name</a:t>
            </a:r>
          </a:p>
        </p:txBody>
      </p:sp>
      <p:sp>
        <p:nvSpPr>
          <p:cNvPr id="21" name="Text Placeholder 19">
            <a:extLst>
              <a:ext uri="{FF2B5EF4-FFF2-40B4-BE49-F238E27FC236}">
                <a16:creationId xmlns:a16="http://schemas.microsoft.com/office/drawing/2014/main" id="{3E2D432E-6648-6643-9C6E-38B1EFF5EE31}"/>
              </a:ext>
            </a:extLst>
          </p:cNvPr>
          <p:cNvSpPr>
            <a:spLocks noGrp="1"/>
          </p:cNvSpPr>
          <p:nvPr>
            <p:ph type="body" sz="quarter" idx="11" hasCustomPrompt="1"/>
          </p:nvPr>
        </p:nvSpPr>
        <p:spPr>
          <a:xfrm>
            <a:off x="1143000" y="4986130"/>
            <a:ext cx="3810000" cy="228600"/>
          </a:xfrm>
          <a:prstGeom prst="rect">
            <a:avLst/>
          </a:prstGeom>
        </p:spPr>
        <p:txBody>
          <a:bodyPr wrap="none" lIns="0" tIns="0" rIns="0" bIns="0">
            <a:noAutofit/>
          </a:bodyPr>
          <a:lstStyle>
            <a:lvl1pPr marL="0" indent="0" algn="r">
              <a:buNone/>
              <a:defRPr sz="1333">
                <a:solidFill>
                  <a:srgbClr val="616265"/>
                </a:solidFill>
                <a:latin typeface="Arial" panose="020B0604020202020204" pitchFamily="34" charset="0"/>
                <a:cs typeface="Arial" panose="020B0604020202020204" pitchFamily="34" charset="0"/>
              </a:defRPr>
            </a:lvl1pPr>
            <a:lvl2pPr marL="457182" indent="0">
              <a:buNone/>
              <a:defRPr/>
            </a:lvl2pPr>
            <a:lvl3pPr marL="914363" indent="0">
              <a:buNone/>
              <a:defRPr/>
            </a:lvl3pPr>
            <a:lvl4pPr marL="1371545" indent="0">
              <a:buNone/>
              <a:defRPr/>
            </a:lvl4pPr>
            <a:lvl5pPr marL="1828727" indent="0">
              <a:buNone/>
              <a:defRPr/>
            </a:lvl5pPr>
          </a:lstStyle>
          <a:p>
            <a:pPr lvl="0"/>
            <a:r>
              <a:rPr lang="en-US"/>
              <a:t>Click to add presenter’s title</a:t>
            </a:r>
          </a:p>
        </p:txBody>
      </p:sp>
      <p:sp>
        <p:nvSpPr>
          <p:cNvPr id="6" name="TextBox 5">
            <a:extLst>
              <a:ext uri="{FF2B5EF4-FFF2-40B4-BE49-F238E27FC236}">
                <a16:creationId xmlns:a16="http://schemas.microsoft.com/office/drawing/2014/main" id="{8915389B-4BB4-1644-9B7E-35A85D0C1E3B}"/>
              </a:ext>
            </a:extLst>
          </p:cNvPr>
          <p:cNvSpPr txBox="1"/>
          <p:nvPr/>
        </p:nvSpPr>
        <p:spPr>
          <a:xfrm>
            <a:off x="3092174" y="-1038086"/>
            <a:ext cx="184731" cy="323165"/>
          </a:xfrm>
          <a:prstGeom prst="rect">
            <a:avLst/>
          </a:prstGeom>
          <a:noFill/>
        </p:spPr>
        <p:txBody>
          <a:bodyPr wrap="none" rtlCol="0">
            <a:spAutoFit/>
          </a:bodyPr>
          <a:lstStyle/>
          <a:p>
            <a:endParaRPr lang="en-US" sz="1500"/>
          </a:p>
        </p:txBody>
      </p:sp>
      <p:pic>
        <p:nvPicPr>
          <p:cNvPr id="12" name="Picture 11">
            <a:extLst>
              <a:ext uri="{FF2B5EF4-FFF2-40B4-BE49-F238E27FC236}">
                <a16:creationId xmlns:a16="http://schemas.microsoft.com/office/drawing/2014/main" id="{45A7D3E1-BCC3-C843-81A0-EA4EDFB44528}"/>
              </a:ext>
            </a:extLst>
          </p:cNvPr>
          <p:cNvPicPr>
            <a:picLocks noChangeAspect="1"/>
          </p:cNvPicPr>
          <p:nvPr/>
        </p:nvPicPr>
        <p:blipFill>
          <a:blip r:embed="rId2"/>
          <a:stretch>
            <a:fillRect/>
          </a:stretch>
        </p:blipFill>
        <p:spPr>
          <a:xfrm>
            <a:off x="1143000" y="198120"/>
            <a:ext cx="1066800" cy="1041020"/>
          </a:xfrm>
          <a:prstGeom prst="rect">
            <a:avLst/>
          </a:prstGeom>
        </p:spPr>
      </p:pic>
      <p:pic>
        <p:nvPicPr>
          <p:cNvPr id="13" name="Picture 12">
            <a:extLst>
              <a:ext uri="{FF2B5EF4-FFF2-40B4-BE49-F238E27FC236}">
                <a16:creationId xmlns:a16="http://schemas.microsoft.com/office/drawing/2014/main" id="{56617363-F73D-B74F-9647-C9D747AC7023}"/>
              </a:ext>
            </a:extLst>
          </p:cNvPr>
          <p:cNvPicPr>
            <a:picLocks noChangeAspect="1"/>
          </p:cNvPicPr>
          <p:nvPr/>
        </p:nvPicPr>
        <p:blipFill>
          <a:blip r:embed="rId3"/>
          <a:stretch>
            <a:fillRect/>
          </a:stretch>
        </p:blipFill>
        <p:spPr>
          <a:xfrm>
            <a:off x="1142108" y="5981700"/>
            <a:ext cx="687070" cy="190500"/>
          </a:xfrm>
          <a:prstGeom prst="rect">
            <a:avLst/>
          </a:prstGeom>
        </p:spPr>
      </p:pic>
      <p:pic>
        <p:nvPicPr>
          <p:cNvPr id="14" name="Picture 13">
            <a:extLst>
              <a:ext uri="{FF2B5EF4-FFF2-40B4-BE49-F238E27FC236}">
                <a16:creationId xmlns:a16="http://schemas.microsoft.com/office/drawing/2014/main" id="{D290C8FB-601C-A04C-84F7-213A857D3E6A}"/>
              </a:ext>
            </a:extLst>
          </p:cNvPr>
          <p:cNvPicPr>
            <a:picLocks noChangeAspect="1"/>
          </p:cNvPicPr>
          <p:nvPr/>
        </p:nvPicPr>
        <p:blipFill>
          <a:blip r:embed="rId4"/>
          <a:stretch>
            <a:fillRect/>
          </a:stretch>
        </p:blipFill>
        <p:spPr>
          <a:xfrm>
            <a:off x="1979613" y="6041364"/>
            <a:ext cx="774841" cy="129540"/>
          </a:xfrm>
          <a:prstGeom prst="rect">
            <a:avLst/>
          </a:prstGeom>
        </p:spPr>
      </p:pic>
      <p:sp>
        <p:nvSpPr>
          <p:cNvPr id="15" name="Date Placeholder 1">
            <a:extLst>
              <a:ext uri="{FF2B5EF4-FFF2-40B4-BE49-F238E27FC236}">
                <a16:creationId xmlns:a16="http://schemas.microsoft.com/office/drawing/2014/main" id="{9D9DB338-5D5C-4ACA-9ECF-C3E34C44127A}"/>
              </a:ext>
            </a:extLst>
          </p:cNvPr>
          <p:cNvSpPr>
            <a:spLocks noGrp="1"/>
          </p:cNvSpPr>
          <p:nvPr>
            <p:ph type="dt" sz="half" idx="2"/>
          </p:nvPr>
        </p:nvSpPr>
        <p:spPr>
          <a:xfrm>
            <a:off x="2209701" y="4096371"/>
            <a:ext cx="2742407" cy="365125"/>
          </a:xfrm>
          <a:prstGeom prst="rect">
            <a:avLst/>
          </a:prstGeom>
        </p:spPr>
        <p:txBody>
          <a:bodyPr vert="horz" lIns="91440" tIns="45720" rIns="91440" bIns="45720" rtlCol="0" anchor="ctr"/>
          <a:lstStyle>
            <a:lvl1pPr algn="r">
              <a:defRPr sz="1500">
                <a:solidFill>
                  <a:schemeClr val="tx1">
                    <a:tint val="75000"/>
                  </a:schemeClr>
                </a:solidFill>
              </a:defRPr>
            </a:lvl1pPr>
          </a:lstStyle>
          <a:p>
            <a:fld id="{846CE7D5-CF57-46EF-B807-FDD0502418D4}" type="datetimeFigureOut">
              <a:rPr lang="en-US" smtClean="0"/>
              <a:t>10/20/20</a:t>
            </a:fld>
            <a:endParaRPr lang="en-US"/>
          </a:p>
        </p:txBody>
      </p:sp>
      <p:sp>
        <p:nvSpPr>
          <p:cNvPr id="16" name="Footer Placeholder 2">
            <a:extLst>
              <a:ext uri="{FF2B5EF4-FFF2-40B4-BE49-F238E27FC236}">
                <a16:creationId xmlns:a16="http://schemas.microsoft.com/office/drawing/2014/main" id="{F55B65E8-4040-44D0-A4FE-A050FD948A79}"/>
              </a:ext>
            </a:extLst>
          </p:cNvPr>
          <p:cNvSpPr>
            <a:spLocks noGrp="1"/>
          </p:cNvSpPr>
          <p:nvPr>
            <p:ph type="ftr" sz="quarter" idx="3"/>
          </p:nvPr>
        </p:nvSpPr>
        <p:spPr>
          <a:xfrm>
            <a:off x="990865" y="6441765"/>
            <a:ext cx="4114271"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2025665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Full-Color Backgroun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3657600" y="6356351"/>
            <a:ext cx="4876800" cy="365125"/>
          </a:xfrm>
          <a:prstGeom prst="rect">
            <a:avLst/>
          </a:prstGeom>
        </p:spPr>
        <p:txBody>
          <a:bodyPr/>
          <a:lstStyle/>
          <a:p>
            <a:endParaRPr lang="en-US"/>
          </a:p>
        </p:txBody>
      </p:sp>
      <p:sp>
        <p:nvSpPr>
          <p:cNvPr id="10" name="Date Placeholder 3"/>
          <p:cNvSpPr>
            <a:spLocks noGrp="1"/>
          </p:cNvSpPr>
          <p:nvPr>
            <p:ph type="dt" sz="half" idx="2"/>
          </p:nvPr>
        </p:nvSpPr>
        <p:spPr>
          <a:xfrm>
            <a:off x="9144000" y="6356351"/>
            <a:ext cx="21336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846CE7D5-CF57-46EF-B807-FDD0502418D4}" type="datetimeFigureOut">
              <a:rPr lang="en-US" smtClean="0"/>
              <a:t>10/20/20</a:t>
            </a:fld>
            <a:endParaRPr lang="en-US"/>
          </a:p>
        </p:txBody>
      </p:sp>
      <p:sp>
        <p:nvSpPr>
          <p:cNvPr id="13" name="Slide Number Placeholder 5"/>
          <p:cNvSpPr>
            <a:spLocks noGrp="1"/>
          </p:cNvSpPr>
          <p:nvPr>
            <p:ph type="sldNum" sz="quarter" idx="4"/>
          </p:nvPr>
        </p:nvSpPr>
        <p:spPr>
          <a:xfrm>
            <a:off x="11655553" y="6356351"/>
            <a:ext cx="402336" cy="365125"/>
          </a:xfrm>
          <a:prstGeom prst="rect">
            <a:avLst/>
          </a:prstGeom>
        </p:spPr>
        <p:txBody>
          <a:bodyPr lIns="0" tIns="0" bIns="0" anchor="ctr" anchorCtr="0"/>
          <a:lstStyle>
            <a:lvl1pPr algn="l">
              <a:defRPr sz="900" b="1">
                <a:solidFill>
                  <a:srgbClr val="707276"/>
                </a:solidFill>
                <a:latin typeface="Arial"/>
                <a:cs typeface="Arial"/>
              </a:defRPr>
            </a:lvl1pPr>
          </a:lstStyle>
          <a:p>
            <a:fld id="{330EA680-D336-4FF7-8B7A-9848BB0A1C32}" type="slidenum">
              <a:rPr lang="en-US" smtClean="0"/>
              <a:t>‹#›</a:t>
            </a:fld>
            <a:endParaRPr lang="en-US"/>
          </a:p>
        </p:txBody>
      </p:sp>
      <p:sp>
        <p:nvSpPr>
          <p:cNvPr id="7" name="Rectangle 6">
            <a:extLst>
              <a:ext uri="{FF2B5EF4-FFF2-40B4-BE49-F238E27FC236}">
                <a16:creationId xmlns:a16="http://schemas.microsoft.com/office/drawing/2014/main" id="{7600DCD5-7CA2-4E6C-B461-F5C51C13861A}"/>
              </a:ext>
            </a:extLst>
          </p:cNvPr>
          <p:cNvSpPr/>
          <p:nvPr/>
        </p:nvSpPr>
        <p:spPr>
          <a:xfrm>
            <a:off x="979715" y="119743"/>
            <a:ext cx="1306286" cy="11756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8" name="TextBox 7">
            <a:extLst>
              <a:ext uri="{FF2B5EF4-FFF2-40B4-BE49-F238E27FC236}">
                <a16:creationId xmlns:a16="http://schemas.microsoft.com/office/drawing/2014/main" id="{C14CB28B-A0EE-4F82-9E90-F54E7FD38ACD}"/>
              </a:ext>
            </a:extLst>
          </p:cNvPr>
          <p:cNvSpPr txBox="1"/>
          <p:nvPr/>
        </p:nvSpPr>
        <p:spPr>
          <a:xfrm>
            <a:off x="1143000" y="1714500"/>
            <a:ext cx="3810000" cy="4572000"/>
          </a:xfrm>
          <a:prstGeom prst="rect">
            <a:avLst/>
          </a:prstGeom>
          <a:noFill/>
        </p:spPr>
        <p:txBody>
          <a:bodyPr wrap="square" lIns="0" tIns="0" rIns="0" bIns="0" rtlCol="0" anchor="ctr" anchorCtr="0">
            <a:noAutofit/>
          </a:bodyPr>
          <a:lstStyle/>
          <a:p>
            <a:pPr>
              <a:lnSpc>
                <a:spcPct val="90000"/>
              </a:lnSpc>
            </a:pPr>
            <a:endParaRPr lang="en-US" sz="4000" b="1">
              <a:solidFill>
                <a:srgbClr val="C8722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9257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846CE7D5-CF57-46EF-B807-FDD0502418D4}" type="datetimeFigureOut">
              <a:rPr lang="en-US" smtClean="0"/>
              <a:t>10/20/20</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2" name="Slide Number Placeholder 5"/>
          <p:cNvSpPr>
            <a:spLocks noGrp="1"/>
          </p:cNvSpPr>
          <p:nvPr>
            <p:ph type="sldNum" sz="quarter" idx="12"/>
          </p:nvPr>
        </p:nvSpPr>
        <p:spPr>
          <a:xfrm>
            <a:off x="10352540" y="295729"/>
            <a:ext cx="838199" cy="767687"/>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677050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02384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Large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2" name="Picture Placeholder 2">
            <a:extLst>
              <a:ext uri="{FF2B5EF4-FFF2-40B4-BE49-F238E27FC236}">
                <a16:creationId xmlns:a16="http://schemas.microsoft.com/office/drawing/2014/main" id="{66026595-8D7E-D24C-9263-B65316A326B9}"/>
              </a:ext>
            </a:extLst>
          </p:cNvPr>
          <p:cNvSpPr>
            <a:spLocks noGrp="1"/>
          </p:cNvSpPr>
          <p:nvPr>
            <p:ph type="pic" sz="quarter" idx="10"/>
          </p:nvPr>
        </p:nvSpPr>
        <p:spPr>
          <a:xfrm>
            <a:off x="5334000" y="381000"/>
            <a:ext cx="6477000" cy="60960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3" name="Slide Number Placeholder 3">
            <a:extLst>
              <a:ext uri="{FF2B5EF4-FFF2-40B4-BE49-F238E27FC236}">
                <a16:creationId xmlns:a16="http://schemas.microsoft.com/office/drawing/2014/main" id="{3338E046-DF9E-FC49-A812-491AB8058B4E}"/>
              </a:ext>
            </a:extLst>
          </p:cNvPr>
          <p:cNvSpPr>
            <a:spLocks noGrp="1"/>
          </p:cNvSpPr>
          <p:nvPr>
            <p:ph type="sldNum" sz="quarter" idx="1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8" name="Text Placeholder 5">
            <a:extLst>
              <a:ext uri="{FF2B5EF4-FFF2-40B4-BE49-F238E27FC236}">
                <a16:creationId xmlns:a16="http://schemas.microsoft.com/office/drawing/2014/main" id="{1D0CE8D1-2F12-5A44-A6B5-2CD466F52A60}"/>
              </a:ext>
            </a:extLst>
          </p:cNvPr>
          <p:cNvSpPr>
            <a:spLocks noGrp="1"/>
          </p:cNvSpPr>
          <p:nvPr>
            <p:ph type="body" sz="quarter" idx="14" hasCustomPrompt="1"/>
          </p:nvPr>
        </p:nvSpPr>
        <p:spPr>
          <a:xfrm>
            <a:off x="5334000" y="5715000"/>
            <a:ext cx="6477000" cy="7620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9" name="Title 1">
            <a:extLst>
              <a:ext uri="{FF2B5EF4-FFF2-40B4-BE49-F238E27FC236}">
                <a16:creationId xmlns:a16="http://schemas.microsoft.com/office/drawing/2014/main" id="{B99B87A2-8960-403D-AE0D-D54946272206}"/>
              </a:ext>
            </a:extLst>
          </p:cNvPr>
          <p:cNvSpPr>
            <a:spLocks noGrp="1"/>
          </p:cNvSpPr>
          <p:nvPr>
            <p:ph type="title" hasCustomPrompt="1"/>
          </p:nvPr>
        </p:nvSpPr>
        <p:spPr>
          <a:xfrm>
            <a:off x="1143000" y="1912938"/>
            <a:ext cx="3810001" cy="132556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
        <p:nvSpPr>
          <p:cNvPr id="11" name="Content Placeholder 13">
            <a:extLst>
              <a:ext uri="{FF2B5EF4-FFF2-40B4-BE49-F238E27FC236}">
                <a16:creationId xmlns:a16="http://schemas.microsoft.com/office/drawing/2014/main" id="{29354FF4-9871-4E1B-A45A-ABAA2BE2B69B}"/>
              </a:ext>
            </a:extLst>
          </p:cNvPr>
          <p:cNvSpPr>
            <a:spLocks noGrp="1"/>
          </p:cNvSpPr>
          <p:nvPr>
            <p:ph sz="quarter" idx="21"/>
          </p:nvPr>
        </p:nvSpPr>
        <p:spPr>
          <a:xfrm>
            <a:off x="1162049" y="3644194"/>
            <a:ext cx="3810000" cy="2857500"/>
          </a:xfrm>
          <a:prstGeom prst="rect">
            <a:avLst/>
          </a:prstGeom>
        </p:spPr>
        <p:txBody>
          <a:bodyPr/>
          <a:lstStyle>
            <a:lvl1pPr>
              <a:defRPr sz="2333"/>
            </a:lvl1pPr>
            <a:lvl2pPr marL="685773" indent="-228591">
              <a:buFont typeface="Wingdings" panose="05000000000000000000" pitchFamily="2" charset="2"/>
              <a:buChar char="§"/>
              <a:defRPr sz="2000"/>
            </a:lvl2pPr>
            <a:lvl3pPr marL="1142954" indent="-228591">
              <a:buFont typeface="Wingdings" panose="05000000000000000000" pitchFamily="2" charset="2"/>
              <a:buChar char="ü"/>
              <a:defRPr sz="1667"/>
            </a:lvl3pPr>
            <a:lvl4pPr>
              <a:defRPr sz="1500"/>
            </a:lvl4pPr>
            <a:lvl5pPr marL="2057318" indent="-228591">
              <a:buFont typeface="Wingdings" panose="05000000000000000000" pitchFamily="2" charset="2"/>
              <a:buChar char="§"/>
              <a:defRPr sz="13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Date Placeholder 1">
            <a:extLst>
              <a:ext uri="{FF2B5EF4-FFF2-40B4-BE49-F238E27FC236}">
                <a16:creationId xmlns:a16="http://schemas.microsoft.com/office/drawing/2014/main" id="{47EFCEB6-2E27-4C42-A1E5-AC8A8BA83783}"/>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a:t>
            </a:fld>
            <a:endParaRPr lang="en-US"/>
          </a:p>
        </p:txBody>
      </p:sp>
      <p:sp>
        <p:nvSpPr>
          <p:cNvPr id="15" name="Footer Placeholder 2">
            <a:extLst>
              <a:ext uri="{FF2B5EF4-FFF2-40B4-BE49-F238E27FC236}">
                <a16:creationId xmlns:a16="http://schemas.microsoft.com/office/drawing/2014/main" id="{A86FAFB9-0DC0-4AB0-9E8B-6EC7C8ABAAF1}"/>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839243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Large Text Box">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13" name="Slide Number Placeholder 3">
            <a:extLst>
              <a:ext uri="{FF2B5EF4-FFF2-40B4-BE49-F238E27FC236}">
                <a16:creationId xmlns:a16="http://schemas.microsoft.com/office/drawing/2014/main" id="{3338E046-DF9E-FC49-A812-491AB8058B4E}"/>
              </a:ext>
            </a:extLst>
          </p:cNvPr>
          <p:cNvSpPr>
            <a:spLocks noGrp="1"/>
          </p:cNvSpPr>
          <p:nvPr>
            <p:ph type="sldNum" sz="quarter" idx="1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12" name="Content Placeholder 4">
            <a:extLst>
              <a:ext uri="{FF2B5EF4-FFF2-40B4-BE49-F238E27FC236}">
                <a16:creationId xmlns:a16="http://schemas.microsoft.com/office/drawing/2014/main" id="{F0C408BC-A7DE-4A08-AD26-56414D2DD808}"/>
              </a:ext>
            </a:extLst>
          </p:cNvPr>
          <p:cNvSpPr>
            <a:spLocks noGrp="1"/>
          </p:cNvSpPr>
          <p:nvPr>
            <p:ph sz="quarter" idx="20"/>
          </p:nvPr>
        </p:nvSpPr>
        <p:spPr>
          <a:xfrm>
            <a:off x="5358868" y="380999"/>
            <a:ext cx="6477000" cy="6096000"/>
          </a:xfrm>
          <a:prstGeom prst="rect">
            <a:avLst/>
          </a:prstGeom>
        </p:spPr>
        <p:txBody>
          <a:bodyPr/>
          <a:lstStyle>
            <a:lvl1pPr>
              <a:defRPr sz="2333">
                <a:latin typeface="Arial" panose="020B0604020202020204" pitchFamily="34" charset="0"/>
                <a:cs typeface="Arial" panose="020B0604020202020204" pitchFamily="34" charset="0"/>
              </a:defRPr>
            </a:lvl1pPr>
            <a:lvl2pPr marL="685773" indent="-228591">
              <a:buFont typeface="Wingdings" panose="05000000000000000000" pitchFamily="2" charset="2"/>
              <a:buChar char="§"/>
              <a:defRPr sz="2000">
                <a:latin typeface="Arial" panose="020B0604020202020204" pitchFamily="34" charset="0"/>
                <a:cs typeface="Arial" panose="020B0604020202020204" pitchFamily="34" charset="0"/>
              </a:defRPr>
            </a:lvl2pPr>
            <a:lvl3pPr marL="1142954" indent="-228591">
              <a:buFont typeface="Wingdings" panose="05000000000000000000" pitchFamily="2" charset="2"/>
              <a:buChar char="ü"/>
              <a:defRPr sz="1667">
                <a:latin typeface="Arial" panose="020B0604020202020204" pitchFamily="34" charset="0"/>
                <a:cs typeface="Arial" panose="020B0604020202020204" pitchFamily="34" charset="0"/>
              </a:defRPr>
            </a:lvl3pPr>
            <a:lvl4pPr>
              <a:defRPr sz="1500">
                <a:latin typeface="Arial" panose="020B0604020202020204" pitchFamily="34" charset="0"/>
                <a:cs typeface="Arial" panose="020B0604020202020204" pitchFamily="34" charset="0"/>
              </a:defRPr>
            </a:lvl4pPr>
            <a:lvl5pPr marL="2057318" indent="-228591">
              <a:buFont typeface="Wingdings" panose="05000000000000000000" pitchFamily="2" charset="2"/>
              <a:buChar char="§"/>
              <a:defRPr sz="1333">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13">
            <a:extLst>
              <a:ext uri="{FF2B5EF4-FFF2-40B4-BE49-F238E27FC236}">
                <a16:creationId xmlns:a16="http://schemas.microsoft.com/office/drawing/2014/main" id="{A3C58F0F-5237-4527-BB8E-6EEF623543BB}"/>
              </a:ext>
            </a:extLst>
          </p:cNvPr>
          <p:cNvSpPr>
            <a:spLocks noGrp="1"/>
          </p:cNvSpPr>
          <p:nvPr>
            <p:ph sz="quarter" idx="21"/>
          </p:nvPr>
        </p:nvSpPr>
        <p:spPr>
          <a:xfrm>
            <a:off x="1162049" y="3644194"/>
            <a:ext cx="3810000" cy="2857500"/>
          </a:xfrm>
          <a:prstGeom prst="rect">
            <a:avLst/>
          </a:prstGeom>
        </p:spPr>
        <p:txBody>
          <a:bodyPr/>
          <a:lstStyle>
            <a:lvl1pPr>
              <a:defRPr sz="2333"/>
            </a:lvl1pPr>
            <a:lvl2pPr marL="685773" indent="-228591">
              <a:buFont typeface="Wingdings" panose="05000000000000000000" pitchFamily="2" charset="2"/>
              <a:buChar char="§"/>
              <a:defRPr sz="2000"/>
            </a:lvl2pPr>
            <a:lvl3pPr marL="1142954" indent="-228591">
              <a:buFont typeface="Wingdings" panose="05000000000000000000" pitchFamily="2" charset="2"/>
              <a:buChar char="ü"/>
              <a:defRPr sz="1667"/>
            </a:lvl3pPr>
            <a:lvl4pPr>
              <a:defRPr sz="1500"/>
            </a:lvl4pPr>
            <a:lvl5pPr marL="2057318" indent="-228591">
              <a:buFont typeface="Wingdings" panose="05000000000000000000" pitchFamily="2" charset="2"/>
              <a:buChar char="§"/>
              <a:defRPr sz="13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1">
            <a:extLst>
              <a:ext uri="{FF2B5EF4-FFF2-40B4-BE49-F238E27FC236}">
                <a16:creationId xmlns:a16="http://schemas.microsoft.com/office/drawing/2014/main" id="{33D0FD2D-15F4-4320-9C04-2023CAB47E08}"/>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a:t>
            </a:fld>
            <a:endParaRPr lang="en-US"/>
          </a:p>
        </p:txBody>
      </p:sp>
      <p:sp>
        <p:nvSpPr>
          <p:cNvPr id="19" name="Footer Placeholder 2">
            <a:extLst>
              <a:ext uri="{FF2B5EF4-FFF2-40B4-BE49-F238E27FC236}">
                <a16:creationId xmlns:a16="http://schemas.microsoft.com/office/drawing/2014/main" id="{08FBEF60-4239-4E67-A385-B22B813AD40B}"/>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20" name="Title 1">
            <a:extLst>
              <a:ext uri="{FF2B5EF4-FFF2-40B4-BE49-F238E27FC236}">
                <a16:creationId xmlns:a16="http://schemas.microsoft.com/office/drawing/2014/main" id="{77614967-FAA9-4DA9-B7DE-539AA8923534}"/>
              </a:ext>
            </a:extLst>
          </p:cNvPr>
          <p:cNvSpPr>
            <a:spLocks noGrp="1"/>
          </p:cNvSpPr>
          <p:nvPr>
            <p:ph type="title" hasCustomPrompt="1"/>
          </p:nvPr>
        </p:nvSpPr>
        <p:spPr>
          <a:xfrm>
            <a:off x="1143000" y="1912938"/>
            <a:ext cx="3810001" cy="132556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Tree>
    <p:extLst>
      <p:ext uri="{BB962C8B-B14F-4D97-AF65-F5344CB8AC3E}">
        <p14:creationId xmlns:p14="http://schemas.microsoft.com/office/powerpoint/2010/main" val="1678660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D96EEDE-6486-774B-B0E3-751BBA42CE35}"/>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4" name="Slide Number Placeholder 3"/>
          <p:cNvSpPr>
            <a:spLocks noGrp="1"/>
          </p:cNvSpPr>
          <p:nvPr>
            <p:ph type="sldNum" sz="quarter" idx="1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6" name="Title 1">
            <a:extLst>
              <a:ext uri="{FF2B5EF4-FFF2-40B4-BE49-F238E27FC236}">
                <a16:creationId xmlns:a16="http://schemas.microsoft.com/office/drawing/2014/main" id="{7C1406DC-BAEC-4717-8F68-46C92F16638A}"/>
              </a:ext>
            </a:extLst>
          </p:cNvPr>
          <p:cNvSpPr>
            <a:spLocks noGrp="1"/>
          </p:cNvSpPr>
          <p:nvPr>
            <p:ph type="title" hasCustomPrompt="1"/>
          </p:nvPr>
        </p:nvSpPr>
        <p:spPr>
          <a:xfrm>
            <a:off x="2667000" y="225778"/>
            <a:ext cx="9144000" cy="109248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
        <p:nvSpPr>
          <p:cNvPr id="10" name="Content Placeholder 4">
            <a:extLst>
              <a:ext uri="{FF2B5EF4-FFF2-40B4-BE49-F238E27FC236}">
                <a16:creationId xmlns:a16="http://schemas.microsoft.com/office/drawing/2014/main" id="{028E3363-7137-4431-9927-3AE087A5B2BE}"/>
              </a:ext>
            </a:extLst>
          </p:cNvPr>
          <p:cNvSpPr>
            <a:spLocks noGrp="1"/>
          </p:cNvSpPr>
          <p:nvPr>
            <p:ph sz="quarter" idx="20"/>
          </p:nvPr>
        </p:nvSpPr>
        <p:spPr>
          <a:xfrm>
            <a:off x="1143000" y="1714500"/>
            <a:ext cx="10668000" cy="4572001"/>
          </a:xfrm>
          <a:prstGeom prst="rect">
            <a:avLst/>
          </a:prstGeom>
        </p:spPr>
        <p:txBody>
          <a:bodyPr/>
          <a:lstStyle>
            <a:lvl1pPr>
              <a:defRPr sz="2333">
                <a:latin typeface="Arial" panose="020B0604020202020204" pitchFamily="34" charset="0"/>
                <a:cs typeface="Arial" panose="020B0604020202020204" pitchFamily="34" charset="0"/>
              </a:defRPr>
            </a:lvl1pPr>
            <a:lvl2pPr marL="685773" indent="-228591">
              <a:buFont typeface="Wingdings" panose="05000000000000000000" pitchFamily="2" charset="2"/>
              <a:buChar char="§"/>
              <a:defRPr sz="2000">
                <a:latin typeface="Arial" panose="020B0604020202020204" pitchFamily="34" charset="0"/>
                <a:cs typeface="Arial" panose="020B0604020202020204" pitchFamily="34" charset="0"/>
              </a:defRPr>
            </a:lvl2pPr>
            <a:lvl3pPr marL="1142954" indent="-228591">
              <a:buFont typeface="Courier New" panose="02070309020205020404" pitchFamily="49" charset="0"/>
              <a:buChar char="o"/>
              <a:defRPr sz="1667">
                <a:latin typeface="Arial" panose="020B0604020202020204" pitchFamily="34" charset="0"/>
                <a:cs typeface="Arial" panose="020B0604020202020204" pitchFamily="34" charset="0"/>
              </a:defRPr>
            </a:lvl3pPr>
            <a:lvl4pPr>
              <a:defRPr sz="1500">
                <a:latin typeface="Arial" panose="020B0604020202020204" pitchFamily="34" charset="0"/>
                <a:cs typeface="Arial" panose="020B0604020202020204" pitchFamily="34" charset="0"/>
              </a:defRPr>
            </a:lvl4pPr>
            <a:lvl5pPr marL="2057318" indent="-228591">
              <a:buFont typeface="Wingdings" panose="05000000000000000000" pitchFamily="2" charset="2"/>
              <a:buChar char="§"/>
              <a:defRPr sz="1333">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Date Placeholder 1">
            <a:extLst>
              <a:ext uri="{FF2B5EF4-FFF2-40B4-BE49-F238E27FC236}">
                <a16:creationId xmlns:a16="http://schemas.microsoft.com/office/drawing/2014/main" id="{E76F451D-D169-4CA9-91EE-97F19A35C6DE}"/>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a:t>
            </a:fld>
            <a:endParaRPr lang="en-US"/>
          </a:p>
        </p:txBody>
      </p:sp>
      <p:sp>
        <p:nvSpPr>
          <p:cNvPr id="15" name="Footer Placeholder 2">
            <a:extLst>
              <a:ext uri="{FF2B5EF4-FFF2-40B4-BE49-F238E27FC236}">
                <a16:creationId xmlns:a16="http://schemas.microsoft.com/office/drawing/2014/main" id="{8A19F790-0343-4862-A140-1B409986B7FB}"/>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4024517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4-Picture Gri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5334000" y="381000"/>
            <a:ext cx="3048000" cy="28575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7" name="Picture Placeholder 2">
            <a:extLst>
              <a:ext uri="{FF2B5EF4-FFF2-40B4-BE49-F238E27FC236}">
                <a16:creationId xmlns:a16="http://schemas.microsoft.com/office/drawing/2014/main" id="{FD00854A-4EC7-2D48-A025-5B0B48548BC7}"/>
              </a:ext>
            </a:extLst>
          </p:cNvPr>
          <p:cNvSpPr>
            <a:spLocks noGrp="1"/>
          </p:cNvSpPr>
          <p:nvPr>
            <p:ph type="pic" sz="quarter" idx="11"/>
          </p:nvPr>
        </p:nvSpPr>
        <p:spPr>
          <a:xfrm>
            <a:off x="8763000" y="381000"/>
            <a:ext cx="3048000" cy="28575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8" name="Picture Placeholder 2">
            <a:extLst>
              <a:ext uri="{FF2B5EF4-FFF2-40B4-BE49-F238E27FC236}">
                <a16:creationId xmlns:a16="http://schemas.microsoft.com/office/drawing/2014/main" id="{67A8C708-D197-CF47-8089-89928BE1E302}"/>
              </a:ext>
            </a:extLst>
          </p:cNvPr>
          <p:cNvSpPr>
            <a:spLocks noGrp="1"/>
          </p:cNvSpPr>
          <p:nvPr>
            <p:ph type="pic" sz="quarter" idx="12"/>
          </p:nvPr>
        </p:nvSpPr>
        <p:spPr>
          <a:xfrm>
            <a:off x="5334000" y="3619500"/>
            <a:ext cx="3048000" cy="28575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2" name="Picture Placeholder 2">
            <a:extLst>
              <a:ext uri="{FF2B5EF4-FFF2-40B4-BE49-F238E27FC236}">
                <a16:creationId xmlns:a16="http://schemas.microsoft.com/office/drawing/2014/main" id="{3C4D2EBC-B863-FD49-A9DF-1381563078DA}"/>
              </a:ext>
            </a:extLst>
          </p:cNvPr>
          <p:cNvSpPr>
            <a:spLocks noGrp="1"/>
          </p:cNvSpPr>
          <p:nvPr>
            <p:ph type="pic" sz="quarter" idx="13"/>
          </p:nvPr>
        </p:nvSpPr>
        <p:spPr>
          <a:xfrm>
            <a:off x="8763000" y="3619500"/>
            <a:ext cx="3048000" cy="28575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6" name="Text Placeholder 5">
            <a:extLst>
              <a:ext uri="{FF2B5EF4-FFF2-40B4-BE49-F238E27FC236}">
                <a16:creationId xmlns:a16="http://schemas.microsoft.com/office/drawing/2014/main" id="{CE93B472-4A32-7C41-A565-485FDC3EB832}"/>
              </a:ext>
            </a:extLst>
          </p:cNvPr>
          <p:cNvSpPr>
            <a:spLocks noGrp="1"/>
          </p:cNvSpPr>
          <p:nvPr>
            <p:ph type="body" sz="quarter" idx="14" hasCustomPrompt="1"/>
          </p:nvPr>
        </p:nvSpPr>
        <p:spPr>
          <a:xfrm>
            <a:off x="5334000" y="2476500"/>
            <a:ext cx="3048000" cy="7620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3" name="Text Placeholder 5">
            <a:extLst>
              <a:ext uri="{FF2B5EF4-FFF2-40B4-BE49-F238E27FC236}">
                <a16:creationId xmlns:a16="http://schemas.microsoft.com/office/drawing/2014/main" id="{19F7807A-D120-BD49-9CBD-9174F26D7982}"/>
              </a:ext>
            </a:extLst>
          </p:cNvPr>
          <p:cNvSpPr>
            <a:spLocks noGrp="1"/>
          </p:cNvSpPr>
          <p:nvPr>
            <p:ph type="body" sz="quarter" idx="15" hasCustomPrompt="1"/>
          </p:nvPr>
        </p:nvSpPr>
        <p:spPr>
          <a:xfrm>
            <a:off x="5334000" y="5715000"/>
            <a:ext cx="3048000" cy="7620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4" name="Text Placeholder 5">
            <a:extLst>
              <a:ext uri="{FF2B5EF4-FFF2-40B4-BE49-F238E27FC236}">
                <a16:creationId xmlns:a16="http://schemas.microsoft.com/office/drawing/2014/main" id="{08ED17FC-CAF8-9A40-9A88-897DEF9CFEA0}"/>
              </a:ext>
            </a:extLst>
          </p:cNvPr>
          <p:cNvSpPr>
            <a:spLocks noGrp="1"/>
          </p:cNvSpPr>
          <p:nvPr>
            <p:ph type="body" sz="quarter" idx="16" hasCustomPrompt="1"/>
          </p:nvPr>
        </p:nvSpPr>
        <p:spPr>
          <a:xfrm>
            <a:off x="8763000" y="2476500"/>
            <a:ext cx="3048000" cy="7620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5" name="Text Placeholder 5">
            <a:extLst>
              <a:ext uri="{FF2B5EF4-FFF2-40B4-BE49-F238E27FC236}">
                <a16:creationId xmlns:a16="http://schemas.microsoft.com/office/drawing/2014/main" id="{4A16FA60-8BA9-8B4A-86AA-F8336C26C78B}"/>
              </a:ext>
            </a:extLst>
          </p:cNvPr>
          <p:cNvSpPr>
            <a:spLocks noGrp="1"/>
          </p:cNvSpPr>
          <p:nvPr>
            <p:ph type="body" sz="quarter" idx="17" hasCustomPrompt="1"/>
          </p:nvPr>
        </p:nvSpPr>
        <p:spPr>
          <a:xfrm>
            <a:off x="8763000" y="5715000"/>
            <a:ext cx="3048000" cy="7620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6" name="Slide Number Placeholder 3">
            <a:extLst>
              <a:ext uri="{FF2B5EF4-FFF2-40B4-BE49-F238E27FC236}">
                <a16:creationId xmlns:a16="http://schemas.microsoft.com/office/drawing/2014/main" id="{7DC2EC3E-C641-FD49-9F15-878B1AFFFD98}"/>
              </a:ext>
            </a:extLst>
          </p:cNvPr>
          <p:cNvSpPr>
            <a:spLocks noGrp="1"/>
          </p:cNvSpPr>
          <p:nvPr>
            <p:ph type="sldNum" sz="quarter" idx="18"/>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19" name="Title 1">
            <a:extLst>
              <a:ext uri="{FF2B5EF4-FFF2-40B4-BE49-F238E27FC236}">
                <a16:creationId xmlns:a16="http://schemas.microsoft.com/office/drawing/2014/main" id="{3648737A-DE0E-48DB-87F0-65418715CF88}"/>
              </a:ext>
            </a:extLst>
          </p:cNvPr>
          <p:cNvSpPr>
            <a:spLocks noGrp="1"/>
          </p:cNvSpPr>
          <p:nvPr>
            <p:ph type="title" hasCustomPrompt="1"/>
          </p:nvPr>
        </p:nvSpPr>
        <p:spPr>
          <a:xfrm>
            <a:off x="1143000" y="1912938"/>
            <a:ext cx="3810001" cy="132556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
        <p:nvSpPr>
          <p:cNvPr id="21" name="Content Placeholder 13">
            <a:extLst>
              <a:ext uri="{FF2B5EF4-FFF2-40B4-BE49-F238E27FC236}">
                <a16:creationId xmlns:a16="http://schemas.microsoft.com/office/drawing/2014/main" id="{97DA340F-6103-4F2C-B3B8-8D8A524DC19C}"/>
              </a:ext>
            </a:extLst>
          </p:cNvPr>
          <p:cNvSpPr>
            <a:spLocks noGrp="1"/>
          </p:cNvSpPr>
          <p:nvPr>
            <p:ph sz="quarter" idx="21"/>
          </p:nvPr>
        </p:nvSpPr>
        <p:spPr>
          <a:xfrm>
            <a:off x="1162049" y="3644194"/>
            <a:ext cx="3810000" cy="2857500"/>
          </a:xfrm>
          <a:prstGeom prst="rect">
            <a:avLst/>
          </a:prstGeom>
        </p:spPr>
        <p:txBody>
          <a:bodyPr/>
          <a:lstStyle>
            <a:lvl1pPr>
              <a:defRPr sz="2333"/>
            </a:lvl1pPr>
            <a:lvl2pPr marL="685773" indent="-228591">
              <a:buFont typeface="Wingdings" panose="05000000000000000000" pitchFamily="2" charset="2"/>
              <a:buChar char="§"/>
              <a:defRPr sz="2000"/>
            </a:lvl2pPr>
            <a:lvl3pPr marL="1142954" indent="-228591">
              <a:buFont typeface="Wingdings" panose="05000000000000000000" pitchFamily="2" charset="2"/>
              <a:buChar char="ü"/>
              <a:defRPr sz="1667"/>
            </a:lvl3pPr>
            <a:lvl4pPr>
              <a:defRPr sz="1500"/>
            </a:lvl4pPr>
            <a:lvl5pPr marL="2057318" indent="-228591">
              <a:buFont typeface="Wingdings" panose="05000000000000000000" pitchFamily="2" charset="2"/>
              <a:buChar char="§"/>
              <a:defRPr sz="133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Date Placeholder 1">
            <a:extLst>
              <a:ext uri="{FF2B5EF4-FFF2-40B4-BE49-F238E27FC236}">
                <a16:creationId xmlns:a16="http://schemas.microsoft.com/office/drawing/2014/main" id="{EE384947-F0AD-4E73-95AD-CAD4DEE44608}"/>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a:t>
            </a:fld>
            <a:endParaRPr lang="en-US"/>
          </a:p>
        </p:txBody>
      </p:sp>
      <p:sp>
        <p:nvSpPr>
          <p:cNvPr id="26" name="Footer Placeholder 2">
            <a:extLst>
              <a:ext uri="{FF2B5EF4-FFF2-40B4-BE49-F238E27FC236}">
                <a16:creationId xmlns:a16="http://schemas.microsoft.com/office/drawing/2014/main" id="{8259C4D6-850D-4393-9434-3F69451FBF8E}"/>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1884095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6-Picture Grid with Subhea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1143000" y="44958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1" name="Picture Placeholder 2">
            <a:extLst>
              <a:ext uri="{FF2B5EF4-FFF2-40B4-BE49-F238E27FC236}">
                <a16:creationId xmlns:a16="http://schemas.microsoft.com/office/drawing/2014/main" id="{FE341CF1-EFF3-A64D-A9D4-B96C8CD8F301}"/>
              </a:ext>
            </a:extLst>
          </p:cNvPr>
          <p:cNvSpPr>
            <a:spLocks noGrp="1"/>
          </p:cNvSpPr>
          <p:nvPr>
            <p:ph type="pic" sz="quarter" idx="11"/>
          </p:nvPr>
        </p:nvSpPr>
        <p:spPr>
          <a:xfrm>
            <a:off x="1143000" y="22860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3" name="Picture Placeholder 2">
            <a:extLst>
              <a:ext uri="{FF2B5EF4-FFF2-40B4-BE49-F238E27FC236}">
                <a16:creationId xmlns:a16="http://schemas.microsoft.com/office/drawing/2014/main" id="{D0629C78-28FC-874B-96C1-DFAAFF975DEC}"/>
              </a:ext>
            </a:extLst>
          </p:cNvPr>
          <p:cNvSpPr>
            <a:spLocks noGrp="1"/>
          </p:cNvSpPr>
          <p:nvPr>
            <p:ph type="pic" sz="quarter" idx="12"/>
          </p:nvPr>
        </p:nvSpPr>
        <p:spPr>
          <a:xfrm>
            <a:off x="4781550" y="44958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4" name="Picture Placeholder 2">
            <a:extLst>
              <a:ext uri="{FF2B5EF4-FFF2-40B4-BE49-F238E27FC236}">
                <a16:creationId xmlns:a16="http://schemas.microsoft.com/office/drawing/2014/main" id="{5089EEED-3863-BD48-BCCB-4D264015DA60}"/>
              </a:ext>
            </a:extLst>
          </p:cNvPr>
          <p:cNvSpPr>
            <a:spLocks noGrp="1"/>
          </p:cNvSpPr>
          <p:nvPr>
            <p:ph type="pic" sz="quarter" idx="13"/>
          </p:nvPr>
        </p:nvSpPr>
        <p:spPr>
          <a:xfrm>
            <a:off x="4781550" y="22860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5" name="Picture Placeholder 2">
            <a:extLst>
              <a:ext uri="{FF2B5EF4-FFF2-40B4-BE49-F238E27FC236}">
                <a16:creationId xmlns:a16="http://schemas.microsoft.com/office/drawing/2014/main" id="{EEF5B44F-191D-F44D-8AB3-0B9E4AF4B4E2}"/>
              </a:ext>
            </a:extLst>
          </p:cNvPr>
          <p:cNvSpPr>
            <a:spLocks noGrp="1"/>
          </p:cNvSpPr>
          <p:nvPr>
            <p:ph type="pic" sz="quarter" idx="14"/>
          </p:nvPr>
        </p:nvSpPr>
        <p:spPr>
          <a:xfrm>
            <a:off x="8420100" y="44958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6" name="Picture Placeholder 2">
            <a:extLst>
              <a:ext uri="{FF2B5EF4-FFF2-40B4-BE49-F238E27FC236}">
                <a16:creationId xmlns:a16="http://schemas.microsoft.com/office/drawing/2014/main" id="{A26442AE-D905-374C-9CB4-1A1F44C08C61}"/>
              </a:ext>
            </a:extLst>
          </p:cNvPr>
          <p:cNvSpPr>
            <a:spLocks noGrp="1"/>
          </p:cNvSpPr>
          <p:nvPr>
            <p:ph type="pic" sz="quarter" idx="15"/>
          </p:nvPr>
        </p:nvSpPr>
        <p:spPr>
          <a:xfrm>
            <a:off x="8420100" y="2286000"/>
            <a:ext cx="3390900" cy="198120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7" name="Text Placeholder 5">
            <a:extLst>
              <a:ext uri="{FF2B5EF4-FFF2-40B4-BE49-F238E27FC236}">
                <a16:creationId xmlns:a16="http://schemas.microsoft.com/office/drawing/2014/main" id="{CEBE105C-2ECB-0B46-923F-378B0A5AEBCB}"/>
              </a:ext>
            </a:extLst>
          </p:cNvPr>
          <p:cNvSpPr>
            <a:spLocks noGrp="1"/>
          </p:cNvSpPr>
          <p:nvPr>
            <p:ph type="body" sz="quarter" idx="16" hasCustomPrompt="1"/>
          </p:nvPr>
        </p:nvSpPr>
        <p:spPr>
          <a:xfrm>
            <a:off x="1143000" y="35814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9" name="Text Placeholder 5">
            <a:extLst>
              <a:ext uri="{FF2B5EF4-FFF2-40B4-BE49-F238E27FC236}">
                <a16:creationId xmlns:a16="http://schemas.microsoft.com/office/drawing/2014/main" id="{8B0900D4-1543-834B-AE27-9A72FD91B398}"/>
              </a:ext>
            </a:extLst>
          </p:cNvPr>
          <p:cNvSpPr>
            <a:spLocks noGrp="1"/>
          </p:cNvSpPr>
          <p:nvPr>
            <p:ph type="body" sz="quarter" idx="17" hasCustomPrompt="1"/>
          </p:nvPr>
        </p:nvSpPr>
        <p:spPr>
          <a:xfrm>
            <a:off x="114300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0" name="Text Placeholder 5">
            <a:extLst>
              <a:ext uri="{FF2B5EF4-FFF2-40B4-BE49-F238E27FC236}">
                <a16:creationId xmlns:a16="http://schemas.microsoft.com/office/drawing/2014/main" id="{F64FB6B4-B0C6-5949-9F2B-7BCB7B207394}"/>
              </a:ext>
            </a:extLst>
          </p:cNvPr>
          <p:cNvSpPr>
            <a:spLocks noGrp="1"/>
          </p:cNvSpPr>
          <p:nvPr>
            <p:ph type="body" sz="quarter" idx="18" hasCustomPrompt="1"/>
          </p:nvPr>
        </p:nvSpPr>
        <p:spPr>
          <a:xfrm>
            <a:off x="4781550" y="35814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1" name="Text Placeholder 5">
            <a:extLst>
              <a:ext uri="{FF2B5EF4-FFF2-40B4-BE49-F238E27FC236}">
                <a16:creationId xmlns:a16="http://schemas.microsoft.com/office/drawing/2014/main" id="{8FDD81E0-346D-A544-A838-A6991588AE4C}"/>
              </a:ext>
            </a:extLst>
          </p:cNvPr>
          <p:cNvSpPr>
            <a:spLocks noGrp="1"/>
          </p:cNvSpPr>
          <p:nvPr>
            <p:ph type="body" sz="quarter" idx="19" hasCustomPrompt="1"/>
          </p:nvPr>
        </p:nvSpPr>
        <p:spPr>
          <a:xfrm>
            <a:off x="478155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2" name="Text Placeholder 5">
            <a:extLst>
              <a:ext uri="{FF2B5EF4-FFF2-40B4-BE49-F238E27FC236}">
                <a16:creationId xmlns:a16="http://schemas.microsoft.com/office/drawing/2014/main" id="{CDB91CB5-0E93-FA44-9508-60493542C74C}"/>
              </a:ext>
            </a:extLst>
          </p:cNvPr>
          <p:cNvSpPr>
            <a:spLocks noGrp="1"/>
          </p:cNvSpPr>
          <p:nvPr>
            <p:ph type="body" sz="quarter" idx="20" hasCustomPrompt="1"/>
          </p:nvPr>
        </p:nvSpPr>
        <p:spPr>
          <a:xfrm>
            <a:off x="8420100" y="35814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3" name="Text Placeholder 5">
            <a:extLst>
              <a:ext uri="{FF2B5EF4-FFF2-40B4-BE49-F238E27FC236}">
                <a16:creationId xmlns:a16="http://schemas.microsoft.com/office/drawing/2014/main" id="{92F736B8-F799-F047-BE4E-297E64A7549C}"/>
              </a:ext>
            </a:extLst>
          </p:cNvPr>
          <p:cNvSpPr>
            <a:spLocks noGrp="1"/>
          </p:cNvSpPr>
          <p:nvPr>
            <p:ph type="body" sz="quarter" idx="21" hasCustomPrompt="1"/>
          </p:nvPr>
        </p:nvSpPr>
        <p:spPr>
          <a:xfrm>
            <a:off x="842010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4" name="Slide Number Placeholder 3">
            <a:extLst>
              <a:ext uri="{FF2B5EF4-FFF2-40B4-BE49-F238E27FC236}">
                <a16:creationId xmlns:a16="http://schemas.microsoft.com/office/drawing/2014/main" id="{183198DF-9C78-DD40-9CE1-2BC11B888821}"/>
              </a:ext>
            </a:extLst>
          </p:cNvPr>
          <p:cNvSpPr>
            <a:spLocks noGrp="1"/>
          </p:cNvSpPr>
          <p:nvPr>
            <p:ph type="sldNum" sz="quarter" idx="2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26" name="Title 1">
            <a:extLst>
              <a:ext uri="{FF2B5EF4-FFF2-40B4-BE49-F238E27FC236}">
                <a16:creationId xmlns:a16="http://schemas.microsoft.com/office/drawing/2014/main" id="{BE0A6ECC-C9D0-4240-B978-69D09F2C9936}"/>
              </a:ext>
            </a:extLst>
          </p:cNvPr>
          <p:cNvSpPr>
            <a:spLocks noGrp="1"/>
          </p:cNvSpPr>
          <p:nvPr>
            <p:ph type="title" hasCustomPrompt="1"/>
          </p:nvPr>
        </p:nvSpPr>
        <p:spPr>
          <a:xfrm>
            <a:off x="2667000" y="225778"/>
            <a:ext cx="9144000" cy="109248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
        <p:nvSpPr>
          <p:cNvPr id="30" name="Date Placeholder 1">
            <a:extLst>
              <a:ext uri="{FF2B5EF4-FFF2-40B4-BE49-F238E27FC236}">
                <a16:creationId xmlns:a16="http://schemas.microsoft.com/office/drawing/2014/main" id="{E4CF0CE7-333F-4604-B518-6F7EE2AA82D5}"/>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a:t>
            </a:fld>
            <a:endParaRPr lang="en-US"/>
          </a:p>
        </p:txBody>
      </p:sp>
      <p:sp>
        <p:nvSpPr>
          <p:cNvPr id="31" name="Footer Placeholder 2">
            <a:extLst>
              <a:ext uri="{FF2B5EF4-FFF2-40B4-BE49-F238E27FC236}">
                <a16:creationId xmlns:a16="http://schemas.microsoft.com/office/drawing/2014/main" id="{21303C4E-FB0C-4A46-BF34-C99D885AA3B1}"/>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32" name="Content Placeholder 4">
            <a:extLst>
              <a:ext uri="{FF2B5EF4-FFF2-40B4-BE49-F238E27FC236}">
                <a16:creationId xmlns:a16="http://schemas.microsoft.com/office/drawing/2014/main" id="{C14080C3-5390-4F4E-9C88-2C080B5CE5D9}"/>
              </a:ext>
            </a:extLst>
          </p:cNvPr>
          <p:cNvSpPr>
            <a:spLocks noGrp="1"/>
          </p:cNvSpPr>
          <p:nvPr>
            <p:ph sz="quarter" idx="24"/>
          </p:nvPr>
        </p:nvSpPr>
        <p:spPr>
          <a:xfrm>
            <a:off x="1143000" y="1828800"/>
            <a:ext cx="10668000" cy="438238"/>
          </a:xfrm>
          <a:prstGeom prst="rect">
            <a:avLst/>
          </a:prstGeom>
        </p:spPr>
        <p:txBody>
          <a:bodyPr/>
          <a:lstStyle>
            <a:lvl1pPr>
              <a:defRPr sz="2333">
                <a:latin typeface="Arial" panose="020B0604020202020204" pitchFamily="34" charset="0"/>
                <a:cs typeface="Arial" panose="020B0604020202020204" pitchFamily="34" charset="0"/>
              </a:defRPr>
            </a:lvl1pPr>
            <a:lvl2pPr marL="685773" indent="-228591">
              <a:buFont typeface="Wingdings" panose="05000000000000000000" pitchFamily="2" charset="2"/>
              <a:buChar char="§"/>
              <a:defRPr sz="2000">
                <a:latin typeface="Arial" panose="020B0604020202020204" pitchFamily="34" charset="0"/>
                <a:cs typeface="Arial" panose="020B0604020202020204" pitchFamily="34" charset="0"/>
              </a:defRPr>
            </a:lvl2pPr>
            <a:lvl3pPr marL="1142954" indent="-228591">
              <a:buFont typeface="Wingdings" panose="05000000000000000000" pitchFamily="2" charset="2"/>
              <a:buChar char="ü"/>
              <a:defRPr sz="1667">
                <a:latin typeface="Arial" panose="020B0604020202020204" pitchFamily="34" charset="0"/>
                <a:cs typeface="Arial" panose="020B0604020202020204" pitchFamily="34" charset="0"/>
              </a:defRPr>
            </a:lvl3pPr>
            <a:lvl4pPr>
              <a:defRPr sz="1500">
                <a:latin typeface="Arial" panose="020B0604020202020204" pitchFamily="34" charset="0"/>
                <a:cs typeface="Arial" panose="020B0604020202020204" pitchFamily="34" charset="0"/>
              </a:defRPr>
            </a:lvl4pPr>
            <a:lvl5pPr marL="2057318" indent="-228591">
              <a:buFont typeface="Wingdings" panose="05000000000000000000" pitchFamily="2" charset="2"/>
              <a:buChar char="§"/>
              <a:defRPr sz="1333">
                <a:latin typeface="Arial" panose="020B0604020202020204" pitchFamily="34" charset="0"/>
                <a:cs typeface="Arial" panose="020B0604020202020204" pitchFamily="34" charset="0"/>
              </a:defRPr>
            </a:lvl5pPr>
          </a:lstStyle>
          <a:p>
            <a:pPr lvl="0"/>
            <a:r>
              <a:rPr lang="en-US"/>
              <a:t>Click to edit Master text styles</a:t>
            </a:r>
          </a:p>
        </p:txBody>
      </p:sp>
    </p:spTree>
    <p:extLst>
      <p:ext uri="{BB962C8B-B14F-4D97-AF65-F5344CB8AC3E}">
        <p14:creationId xmlns:p14="http://schemas.microsoft.com/office/powerpoint/2010/main" val="4079656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6-Picture Gri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1143000" y="4217096"/>
            <a:ext cx="3390900" cy="2259904"/>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1" name="Picture Placeholder 2">
            <a:extLst>
              <a:ext uri="{FF2B5EF4-FFF2-40B4-BE49-F238E27FC236}">
                <a16:creationId xmlns:a16="http://schemas.microsoft.com/office/drawing/2014/main" id="{FE341CF1-EFF3-A64D-A9D4-B96C8CD8F301}"/>
              </a:ext>
            </a:extLst>
          </p:cNvPr>
          <p:cNvSpPr>
            <a:spLocks noGrp="1"/>
          </p:cNvSpPr>
          <p:nvPr>
            <p:ph type="pic" sz="quarter" idx="11"/>
          </p:nvPr>
        </p:nvSpPr>
        <p:spPr>
          <a:xfrm>
            <a:off x="1143000" y="1722120"/>
            <a:ext cx="3390900" cy="226314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3" name="Picture Placeholder 2">
            <a:extLst>
              <a:ext uri="{FF2B5EF4-FFF2-40B4-BE49-F238E27FC236}">
                <a16:creationId xmlns:a16="http://schemas.microsoft.com/office/drawing/2014/main" id="{D0629C78-28FC-874B-96C1-DFAAFF975DEC}"/>
              </a:ext>
            </a:extLst>
          </p:cNvPr>
          <p:cNvSpPr>
            <a:spLocks noGrp="1"/>
          </p:cNvSpPr>
          <p:nvPr>
            <p:ph type="pic" sz="quarter" idx="12"/>
          </p:nvPr>
        </p:nvSpPr>
        <p:spPr>
          <a:xfrm>
            <a:off x="4781550" y="4217096"/>
            <a:ext cx="3390900" cy="2259904"/>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4" name="Picture Placeholder 2">
            <a:extLst>
              <a:ext uri="{FF2B5EF4-FFF2-40B4-BE49-F238E27FC236}">
                <a16:creationId xmlns:a16="http://schemas.microsoft.com/office/drawing/2014/main" id="{5089EEED-3863-BD48-BCCB-4D264015DA60}"/>
              </a:ext>
            </a:extLst>
          </p:cNvPr>
          <p:cNvSpPr>
            <a:spLocks noGrp="1"/>
          </p:cNvSpPr>
          <p:nvPr>
            <p:ph type="pic" sz="quarter" idx="13"/>
          </p:nvPr>
        </p:nvSpPr>
        <p:spPr>
          <a:xfrm>
            <a:off x="4781550" y="1722120"/>
            <a:ext cx="3390900" cy="226314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5" name="Picture Placeholder 2">
            <a:extLst>
              <a:ext uri="{FF2B5EF4-FFF2-40B4-BE49-F238E27FC236}">
                <a16:creationId xmlns:a16="http://schemas.microsoft.com/office/drawing/2014/main" id="{EEF5B44F-191D-F44D-8AB3-0B9E4AF4B4E2}"/>
              </a:ext>
            </a:extLst>
          </p:cNvPr>
          <p:cNvSpPr>
            <a:spLocks noGrp="1"/>
          </p:cNvSpPr>
          <p:nvPr>
            <p:ph type="pic" sz="quarter" idx="14"/>
          </p:nvPr>
        </p:nvSpPr>
        <p:spPr>
          <a:xfrm>
            <a:off x="8420100" y="4217096"/>
            <a:ext cx="3390900" cy="2259904"/>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6" name="Picture Placeholder 2">
            <a:extLst>
              <a:ext uri="{FF2B5EF4-FFF2-40B4-BE49-F238E27FC236}">
                <a16:creationId xmlns:a16="http://schemas.microsoft.com/office/drawing/2014/main" id="{A26442AE-D905-374C-9CB4-1A1F44C08C61}"/>
              </a:ext>
            </a:extLst>
          </p:cNvPr>
          <p:cNvSpPr>
            <a:spLocks noGrp="1"/>
          </p:cNvSpPr>
          <p:nvPr>
            <p:ph type="pic" sz="quarter" idx="15"/>
          </p:nvPr>
        </p:nvSpPr>
        <p:spPr>
          <a:xfrm>
            <a:off x="8420100" y="1722120"/>
            <a:ext cx="3390900" cy="2263140"/>
          </a:xfrm>
          <a:prstGeom prst="rect">
            <a:avLst/>
          </a:prstGeom>
          <a:solidFill>
            <a:srgbClr val="B3B3B3"/>
          </a:solidFill>
        </p:spPr>
        <p:txBody>
          <a:bodyPr lIns="0" tIns="0" rIns="0" bIns="0" anchor="ctr" anchorCtr="0"/>
          <a:lstStyle>
            <a:lvl1pPr marL="0" indent="0" algn="ctr">
              <a:buNone/>
              <a:defRPr sz="15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7" name="Text Placeholder 5">
            <a:extLst>
              <a:ext uri="{FF2B5EF4-FFF2-40B4-BE49-F238E27FC236}">
                <a16:creationId xmlns:a16="http://schemas.microsoft.com/office/drawing/2014/main" id="{CEBE105C-2ECB-0B46-923F-378B0A5AEBCB}"/>
              </a:ext>
            </a:extLst>
          </p:cNvPr>
          <p:cNvSpPr>
            <a:spLocks noGrp="1"/>
          </p:cNvSpPr>
          <p:nvPr>
            <p:ph type="body" sz="quarter" idx="16" hasCustomPrompt="1"/>
          </p:nvPr>
        </p:nvSpPr>
        <p:spPr>
          <a:xfrm>
            <a:off x="1143000" y="329946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19" name="Text Placeholder 5">
            <a:extLst>
              <a:ext uri="{FF2B5EF4-FFF2-40B4-BE49-F238E27FC236}">
                <a16:creationId xmlns:a16="http://schemas.microsoft.com/office/drawing/2014/main" id="{8B0900D4-1543-834B-AE27-9A72FD91B398}"/>
              </a:ext>
            </a:extLst>
          </p:cNvPr>
          <p:cNvSpPr>
            <a:spLocks noGrp="1"/>
          </p:cNvSpPr>
          <p:nvPr>
            <p:ph type="body" sz="quarter" idx="17" hasCustomPrompt="1"/>
          </p:nvPr>
        </p:nvSpPr>
        <p:spPr>
          <a:xfrm>
            <a:off x="114300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0" name="Text Placeholder 5">
            <a:extLst>
              <a:ext uri="{FF2B5EF4-FFF2-40B4-BE49-F238E27FC236}">
                <a16:creationId xmlns:a16="http://schemas.microsoft.com/office/drawing/2014/main" id="{F64FB6B4-B0C6-5949-9F2B-7BCB7B207394}"/>
              </a:ext>
            </a:extLst>
          </p:cNvPr>
          <p:cNvSpPr>
            <a:spLocks noGrp="1"/>
          </p:cNvSpPr>
          <p:nvPr>
            <p:ph type="body" sz="quarter" idx="18" hasCustomPrompt="1"/>
          </p:nvPr>
        </p:nvSpPr>
        <p:spPr>
          <a:xfrm>
            <a:off x="4781550" y="329946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1" name="Text Placeholder 5">
            <a:extLst>
              <a:ext uri="{FF2B5EF4-FFF2-40B4-BE49-F238E27FC236}">
                <a16:creationId xmlns:a16="http://schemas.microsoft.com/office/drawing/2014/main" id="{8FDD81E0-346D-A544-A838-A6991588AE4C}"/>
              </a:ext>
            </a:extLst>
          </p:cNvPr>
          <p:cNvSpPr>
            <a:spLocks noGrp="1"/>
          </p:cNvSpPr>
          <p:nvPr>
            <p:ph type="body" sz="quarter" idx="19" hasCustomPrompt="1"/>
          </p:nvPr>
        </p:nvSpPr>
        <p:spPr>
          <a:xfrm>
            <a:off x="478155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2" name="Text Placeholder 5">
            <a:extLst>
              <a:ext uri="{FF2B5EF4-FFF2-40B4-BE49-F238E27FC236}">
                <a16:creationId xmlns:a16="http://schemas.microsoft.com/office/drawing/2014/main" id="{CDB91CB5-0E93-FA44-9508-60493542C74C}"/>
              </a:ext>
            </a:extLst>
          </p:cNvPr>
          <p:cNvSpPr>
            <a:spLocks noGrp="1"/>
          </p:cNvSpPr>
          <p:nvPr>
            <p:ph type="body" sz="quarter" idx="20" hasCustomPrompt="1"/>
          </p:nvPr>
        </p:nvSpPr>
        <p:spPr>
          <a:xfrm>
            <a:off x="8420100" y="329946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3" name="Text Placeholder 5">
            <a:extLst>
              <a:ext uri="{FF2B5EF4-FFF2-40B4-BE49-F238E27FC236}">
                <a16:creationId xmlns:a16="http://schemas.microsoft.com/office/drawing/2014/main" id="{92F736B8-F799-F047-BE4E-297E64A7549C}"/>
              </a:ext>
            </a:extLst>
          </p:cNvPr>
          <p:cNvSpPr>
            <a:spLocks noGrp="1"/>
          </p:cNvSpPr>
          <p:nvPr>
            <p:ph type="body" sz="quarter" idx="21" hasCustomPrompt="1"/>
          </p:nvPr>
        </p:nvSpPr>
        <p:spPr>
          <a:xfrm>
            <a:off x="8420100" y="5791200"/>
            <a:ext cx="3390900" cy="6858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250" b="1">
                <a:solidFill>
                  <a:schemeClr val="bg1"/>
                </a:solidFill>
                <a:latin typeface="Arial" panose="020B0604020202020204" pitchFamily="34" charset="0"/>
                <a:cs typeface="Arial" panose="020B0604020202020204" pitchFamily="34" charset="0"/>
              </a:defRPr>
            </a:lvl1pPr>
            <a:lvl2pPr marL="457182" indent="0">
              <a:buNone/>
              <a:defRPr sz="1167">
                <a:latin typeface="Arial" panose="020B0604020202020204" pitchFamily="34" charset="0"/>
                <a:cs typeface="Arial" panose="020B0604020202020204" pitchFamily="34" charset="0"/>
              </a:defRPr>
            </a:lvl2pPr>
            <a:lvl3pPr marL="914363" indent="0">
              <a:buNone/>
              <a:defRPr sz="1167">
                <a:latin typeface="Arial" panose="020B0604020202020204" pitchFamily="34" charset="0"/>
                <a:cs typeface="Arial" panose="020B0604020202020204" pitchFamily="34" charset="0"/>
              </a:defRPr>
            </a:lvl3pPr>
            <a:lvl4pPr marL="1371545" indent="0">
              <a:buNone/>
              <a:defRPr sz="1167">
                <a:latin typeface="Arial" panose="020B0604020202020204" pitchFamily="34" charset="0"/>
                <a:cs typeface="Arial" panose="020B0604020202020204" pitchFamily="34" charset="0"/>
              </a:defRPr>
            </a:lvl4pPr>
            <a:lvl5pPr marL="1828727" indent="0">
              <a:buNone/>
              <a:defRPr sz="1167">
                <a:latin typeface="Arial" panose="020B0604020202020204" pitchFamily="34" charset="0"/>
                <a:cs typeface="Arial" panose="020B0604020202020204" pitchFamily="34" charset="0"/>
              </a:defRPr>
            </a:lvl5pPr>
          </a:lstStyle>
          <a:p>
            <a:pPr lvl="0"/>
            <a:r>
              <a:rPr lang="en-US"/>
              <a:t>Click to insert image caption</a:t>
            </a:r>
          </a:p>
        </p:txBody>
      </p:sp>
      <p:sp>
        <p:nvSpPr>
          <p:cNvPr id="24" name="Slide Number Placeholder 3">
            <a:extLst>
              <a:ext uri="{FF2B5EF4-FFF2-40B4-BE49-F238E27FC236}">
                <a16:creationId xmlns:a16="http://schemas.microsoft.com/office/drawing/2014/main" id="{183198DF-9C78-DD40-9CE1-2BC11B888821}"/>
              </a:ext>
            </a:extLst>
          </p:cNvPr>
          <p:cNvSpPr>
            <a:spLocks noGrp="1"/>
          </p:cNvSpPr>
          <p:nvPr>
            <p:ph type="sldNum" sz="quarter" idx="2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28" name="Date Placeholder 1">
            <a:extLst>
              <a:ext uri="{FF2B5EF4-FFF2-40B4-BE49-F238E27FC236}">
                <a16:creationId xmlns:a16="http://schemas.microsoft.com/office/drawing/2014/main" id="{68F188F7-153E-49D5-8DFC-19025204703A}"/>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a:t>
            </a:fld>
            <a:endParaRPr lang="en-US"/>
          </a:p>
        </p:txBody>
      </p:sp>
      <p:sp>
        <p:nvSpPr>
          <p:cNvPr id="29" name="Footer Placeholder 2">
            <a:extLst>
              <a:ext uri="{FF2B5EF4-FFF2-40B4-BE49-F238E27FC236}">
                <a16:creationId xmlns:a16="http://schemas.microsoft.com/office/drawing/2014/main" id="{578EF931-9BED-4D2C-8850-F588C3E36023}"/>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30" name="Title 1">
            <a:extLst>
              <a:ext uri="{FF2B5EF4-FFF2-40B4-BE49-F238E27FC236}">
                <a16:creationId xmlns:a16="http://schemas.microsoft.com/office/drawing/2014/main" id="{7B7AD090-7EA2-424E-A15B-B80A20326A1D}"/>
              </a:ext>
            </a:extLst>
          </p:cNvPr>
          <p:cNvSpPr>
            <a:spLocks noGrp="1"/>
          </p:cNvSpPr>
          <p:nvPr>
            <p:ph type="title" hasCustomPrompt="1"/>
          </p:nvPr>
        </p:nvSpPr>
        <p:spPr>
          <a:xfrm>
            <a:off x="2667000" y="225778"/>
            <a:ext cx="9144000" cy="1092483"/>
          </a:xfrm>
          <a:prstGeom prst="rect">
            <a:avLst/>
          </a:prstGeom>
        </p:spPr>
        <p:txBody>
          <a:bodyPr lIns="0" anchor="b"/>
          <a:lstStyle>
            <a:lvl1pPr>
              <a:defRPr lang="en-US" sz="3000" b="1" kern="1200" dirty="0">
                <a:solidFill>
                  <a:srgbClr val="C8722E"/>
                </a:solidFill>
                <a:latin typeface="Arial" panose="020B0604020202020204" pitchFamily="34" charset="0"/>
                <a:ea typeface="+mn-ea"/>
                <a:cs typeface="Arial" panose="020B0604020202020204" pitchFamily="34" charset="0"/>
              </a:defRPr>
            </a:lvl1pPr>
          </a:lstStyle>
          <a:p>
            <a:r>
              <a:rPr lang="en-US"/>
              <a:t>Click to edit slide title</a:t>
            </a:r>
          </a:p>
        </p:txBody>
      </p:sp>
    </p:spTree>
    <p:extLst>
      <p:ext uri="{BB962C8B-B14F-4D97-AF65-F5344CB8AC3E}">
        <p14:creationId xmlns:p14="http://schemas.microsoft.com/office/powerpoint/2010/main" val="1069271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D96EEDE-6486-774B-B0E3-751BBA42CE35}"/>
              </a:ext>
            </a:extLst>
          </p:cNvPr>
          <p:cNvSpPr/>
          <p:nvPr/>
        </p:nvSpPr>
        <p:spPr>
          <a:xfrm>
            <a:off x="4191000" y="0"/>
            <a:ext cx="8001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4" name="Slide Number Placeholder 3"/>
          <p:cNvSpPr>
            <a:spLocks noGrp="1"/>
          </p:cNvSpPr>
          <p:nvPr>
            <p:ph type="sldNum" sz="quarter" idx="12"/>
          </p:nvPr>
        </p:nvSpPr>
        <p:spPr>
          <a:xfrm>
            <a:off x="11661914" y="6477000"/>
            <a:ext cx="377686" cy="381000"/>
          </a:xfrm>
          <a:prstGeom prst="rect">
            <a:avLst/>
          </a:prstGeom>
        </p:spPr>
        <p:txBody>
          <a:bodyPr lIns="0" tIns="0" rIns="0" bIns="0" anchor="ctr" anchorCtr="0"/>
          <a:lstStyle>
            <a:lvl1pPr algn="r">
              <a:defRPr sz="1000">
                <a:solidFill>
                  <a:srgbClr val="B3B3B3"/>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6" name="Date Placeholder 1">
            <a:extLst>
              <a:ext uri="{FF2B5EF4-FFF2-40B4-BE49-F238E27FC236}">
                <a16:creationId xmlns:a16="http://schemas.microsoft.com/office/drawing/2014/main" id="{8F28E1ED-1888-403E-AAF0-8053EF9DF5EA}"/>
              </a:ext>
            </a:extLst>
          </p:cNvPr>
          <p:cNvSpPr>
            <a:spLocks noGrp="1"/>
          </p:cNvSpPr>
          <p:nvPr>
            <p:ph type="dt" sz="half" idx="2"/>
          </p:nvPr>
        </p:nvSpPr>
        <p:spPr>
          <a:xfrm>
            <a:off x="8919507" y="6495963"/>
            <a:ext cx="2590006" cy="362038"/>
          </a:xfrm>
          <a:prstGeom prst="rect">
            <a:avLst/>
          </a:prstGeom>
        </p:spPr>
        <p:txBody>
          <a:bodyPr vert="horz" lIns="91440" tIns="45720" rIns="91440" bIns="45720" rtlCol="0" anchor="ctr"/>
          <a:lstStyle>
            <a:lvl1pPr algn="r">
              <a:defRPr sz="1000">
                <a:solidFill>
                  <a:schemeClr val="tx1">
                    <a:tint val="75000"/>
                  </a:schemeClr>
                </a:solidFill>
              </a:defRPr>
            </a:lvl1pPr>
          </a:lstStyle>
          <a:p>
            <a:fld id="{846CE7D5-CF57-46EF-B807-FDD0502418D4}" type="datetimeFigureOut">
              <a:rPr lang="en-US" smtClean="0"/>
              <a:t>10/20/20</a:t>
            </a:fld>
            <a:endParaRPr lang="en-US"/>
          </a:p>
        </p:txBody>
      </p:sp>
      <p:sp>
        <p:nvSpPr>
          <p:cNvPr id="7" name="Footer Placeholder 2">
            <a:extLst>
              <a:ext uri="{FF2B5EF4-FFF2-40B4-BE49-F238E27FC236}">
                <a16:creationId xmlns:a16="http://schemas.microsoft.com/office/drawing/2014/main" id="{227E8059-8EC0-42A2-8A9E-251427CDC055}"/>
              </a:ext>
            </a:extLst>
          </p:cNvPr>
          <p:cNvSpPr>
            <a:spLocks noGrp="1"/>
          </p:cNvSpPr>
          <p:nvPr>
            <p:ph type="ftr" sz="quarter" idx="3"/>
          </p:nvPr>
        </p:nvSpPr>
        <p:spPr>
          <a:xfrm>
            <a:off x="774372" y="6477000"/>
            <a:ext cx="1000651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2658738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Thank You / Conclusion">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661914" y="6477000"/>
            <a:ext cx="377686" cy="381000"/>
          </a:xfrm>
          <a:prstGeom prst="rect">
            <a:avLst/>
          </a:prstGeom>
        </p:spPr>
        <p:txBody>
          <a:bodyPr lIns="0" tIns="0" rIns="0" bIns="0" anchor="ctr" anchorCtr="0"/>
          <a:lstStyle>
            <a:lvl1pPr algn="r">
              <a:defRPr sz="1000">
                <a:solidFill>
                  <a:schemeClr val="bg1"/>
                </a:solidFill>
                <a:latin typeface="Arial" panose="020B0604020202020204" pitchFamily="34" charset="0"/>
                <a:cs typeface="Arial" panose="020B0604020202020204" pitchFamily="34" charset="0"/>
              </a:defRPr>
            </a:lvl1pPr>
          </a:lstStyle>
          <a:p>
            <a:fld id="{330EA680-D336-4FF7-8B7A-9848BB0A1C32}" type="slidenum">
              <a:rPr lang="en-US" smtClean="0"/>
              <a:t>‹#›</a:t>
            </a:fld>
            <a:endParaRPr lang="en-US"/>
          </a:p>
        </p:txBody>
      </p:sp>
      <p:sp>
        <p:nvSpPr>
          <p:cNvPr id="6" name="TextBox 5">
            <a:extLst>
              <a:ext uri="{FF2B5EF4-FFF2-40B4-BE49-F238E27FC236}">
                <a16:creationId xmlns:a16="http://schemas.microsoft.com/office/drawing/2014/main" id="{D366D1A4-6DD7-B54C-AB7B-63074374BB93}"/>
              </a:ext>
            </a:extLst>
          </p:cNvPr>
          <p:cNvSpPr txBox="1"/>
          <p:nvPr/>
        </p:nvSpPr>
        <p:spPr>
          <a:xfrm>
            <a:off x="1143000" y="1714500"/>
            <a:ext cx="3810000" cy="4572000"/>
          </a:xfrm>
          <a:prstGeom prst="rect">
            <a:avLst/>
          </a:prstGeom>
          <a:noFill/>
        </p:spPr>
        <p:txBody>
          <a:bodyPr wrap="square" lIns="0" tIns="0" rIns="0" bIns="0" rtlCol="0" anchor="ctr" anchorCtr="0">
            <a:noAutofit/>
          </a:bodyPr>
          <a:lstStyle/>
          <a:p>
            <a:pPr>
              <a:lnSpc>
                <a:spcPct val="90000"/>
              </a:lnSpc>
            </a:pPr>
            <a:r>
              <a:rPr lang="en-US" sz="4000" b="1">
                <a:solidFill>
                  <a:srgbClr val="C8722E"/>
                </a:solidFill>
                <a:latin typeface="Arial" panose="020B0604020202020204" pitchFamily="34" charset="0"/>
                <a:cs typeface="Arial" panose="020B0604020202020204" pitchFamily="34" charset="0"/>
              </a:rPr>
              <a:t>Thank you</a:t>
            </a:r>
          </a:p>
        </p:txBody>
      </p:sp>
      <p:sp>
        <p:nvSpPr>
          <p:cNvPr id="9" name="Footer Placeholder 2">
            <a:extLst>
              <a:ext uri="{FF2B5EF4-FFF2-40B4-BE49-F238E27FC236}">
                <a16:creationId xmlns:a16="http://schemas.microsoft.com/office/drawing/2014/main" id="{B62A8373-42F9-431F-865E-129CCA0046BE}"/>
              </a:ext>
            </a:extLst>
          </p:cNvPr>
          <p:cNvSpPr>
            <a:spLocks noGrp="1"/>
          </p:cNvSpPr>
          <p:nvPr>
            <p:ph type="ftr" sz="quarter" idx="3"/>
          </p:nvPr>
        </p:nvSpPr>
        <p:spPr>
          <a:xfrm>
            <a:off x="774373" y="6477000"/>
            <a:ext cx="4559628"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773335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29221F-20F2-144C-A638-0A6C756C26C9}"/>
              </a:ext>
            </a:extLst>
          </p:cNvPr>
          <p:cNvSpPr/>
          <p:nvPr/>
        </p:nvSpPr>
        <p:spPr>
          <a:xfrm>
            <a:off x="762000" y="0"/>
            <a:ext cx="4572000"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p>
        </p:txBody>
      </p:sp>
      <p:pic>
        <p:nvPicPr>
          <p:cNvPr id="6" name="Picture 5">
            <a:extLst>
              <a:ext uri="{FF2B5EF4-FFF2-40B4-BE49-F238E27FC236}">
                <a16:creationId xmlns:a16="http://schemas.microsoft.com/office/drawing/2014/main" id="{7588D28A-E737-5049-8A98-3AC3A6EA2CDB}"/>
              </a:ext>
            </a:extLst>
          </p:cNvPr>
          <p:cNvPicPr>
            <a:picLocks noChangeAspect="1"/>
          </p:cNvPicPr>
          <p:nvPr/>
        </p:nvPicPr>
        <p:blipFill>
          <a:blip r:embed="rId15"/>
          <a:stretch>
            <a:fillRect/>
          </a:stretch>
        </p:blipFill>
        <p:spPr>
          <a:xfrm>
            <a:off x="1143000" y="198120"/>
            <a:ext cx="1066800" cy="1041020"/>
          </a:xfrm>
          <a:prstGeom prst="rect">
            <a:avLst/>
          </a:prstGeom>
        </p:spPr>
      </p:pic>
      <p:sp>
        <p:nvSpPr>
          <p:cNvPr id="3" name="Footer Placeholder 2">
            <a:extLst>
              <a:ext uri="{FF2B5EF4-FFF2-40B4-BE49-F238E27FC236}">
                <a16:creationId xmlns:a16="http://schemas.microsoft.com/office/drawing/2014/main" id="{5EEAA279-64AD-4C24-987C-D056E5350C46}"/>
              </a:ext>
            </a:extLst>
          </p:cNvPr>
          <p:cNvSpPr>
            <a:spLocks noGrp="1"/>
          </p:cNvSpPr>
          <p:nvPr>
            <p:ph type="ftr" sz="quarter" idx="3"/>
          </p:nvPr>
        </p:nvSpPr>
        <p:spPr>
          <a:xfrm>
            <a:off x="990865" y="6356615"/>
            <a:ext cx="4114271"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Tree>
    <p:extLst>
      <p:ext uri="{BB962C8B-B14F-4D97-AF65-F5344CB8AC3E}">
        <p14:creationId xmlns:p14="http://schemas.microsoft.com/office/powerpoint/2010/main" val="3980506205"/>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6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1" indent="-228591" algn="l" defTabSz="91436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73" indent="-228591" algn="l" defTabSz="91436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54" indent="-228591" algn="l" defTabSz="91436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36"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18"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99"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81"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63"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45"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hyperlink" Target="https://cs231n.github.io/neural-networks-3" TargetMode="Externa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s://arxiv.org/abs/1703.03400"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hyperlink" Target="http://papers.nips.cc/paper/7352-tadam-task-dependent-adaptive-metric-for-improved-few-shot-learning"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openaccess.thecvf.com/content_CVPR_2020/html/Ye_Few-Shot_Learning_via_Embedding_Adaptation_With_Set-to-Set_Functions_CVPR_2020_paper.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Day 2 – Models and Methods</a:t>
            </a:r>
          </a:p>
        </p:txBody>
      </p:sp>
      <p:sp>
        <p:nvSpPr>
          <p:cNvPr id="4" name="Text Placeholder 3">
            <a:extLst>
              <a:ext uri="{FF2B5EF4-FFF2-40B4-BE49-F238E27FC236}">
                <a16:creationId xmlns:a16="http://schemas.microsoft.com/office/drawing/2014/main" id="{BB260F4F-50EC-4C43-8ECE-5D5C2417AE40}"/>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70FE2C50-D6FD-40C0-BC56-4F7D640CC593}"/>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C1EC8-CBA5-4F8B-BED4-A608B1BEC06A}"/>
              </a:ext>
            </a:extLst>
          </p:cNvPr>
          <p:cNvSpPr>
            <a:spLocks noGrp="1"/>
          </p:cNvSpPr>
          <p:nvPr>
            <p:ph type="title"/>
          </p:nvPr>
        </p:nvSpPr>
        <p:spPr/>
        <p:txBody>
          <a:bodyPr/>
          <a:lstStyle/>
          <a:p>
            <a:r>
              <a:rPr lang="en-US"/>
              <a:t>Loss Functions</a:t>
            </a:r>
          </a:p>
        </p:txBody>
      </p:sp>
      <p:sp>
        <p:nvSpPr>
          <p:cNvPr id="3" name="Content Placeholder 2">
            <a:extLst>
              <a:ext uri="{FF2B5EF4-FFF2-40B4-BE49-F238E27FC236}">
                <a16:creationId xmlns:a16="http://schemas.microsoft.com/office/drawing/2014/main" id="{E16A818B-04F2-4E40-9A7E-BFCA12B8C15F}"/>
              </a:ext>
            </a:extLst>
          </p:cNvPr>
          <p:cNvSpPr>
            <a:spLocks noGrp="1"/>
          </p:cNvSpPr>
          <p:nvPr>
            <p:ph sz="quarter" idx="20"/>
          </p:nvPr>
        </p:nvSpPr>
        <p:spPr>
          <a:xfrm>
            <a:off x="1143000" y="1509783"/>
            <a:ext cx="10668000" cy="4572001"/>
          </a:xfrm>
        </p:spPr>
        <p:txBody>
          <a:bodyPr/>
          <a:lstStyle/>
          <a:p>
            <a:r>
              <a:rPr lang="en-US"/>
              <a:t>Loss functions measure the error of a model</a:t>
            </a:r>
          </a:p>
          <a:p>
            <a:pPr lvl="1"/>
            <a:r>
              <a:rPr lang="en-US"/>
              <a:t>Always produce a scalar value</a:t>
            </a:r>
          </a:p>
          <a:p>
            <a:pPr lvl="1"/>
            <a:r>
              <a:rPr lang="en-US"/>
              <a:t>Always differentiable</a:t>
            </a:r>
          </a:p>
          <a:p>
            <a:pPr lvl="1"/>
            <a:r>
              <a:rPr lang="en-US"/>
              <a:t>Is a function of the weights, biases, and training data</a:t>
            </a:r>
          </a:p>
          <a:p>
            <a:pPr lvl="1"/>
            <a:endParaRPr lang="en-US" sz="1000"/>
          </a:p>
          <a:p>
            <a:r>
              <a:rPr lang="en-US"/>
              <a:t>Regression Tasks: </a:t>
            </a:r>
          </a:p>
          <a:p>
            <a:pPr lvl="1"/>
            <a:r>
              <a:rPr lang="en-US"/>
              <a:t>Mean Squared Error </a:t>
            </a:r>
          </a:p>
          <a:p>
            <a:pPr lvl="1"/>
            <a:r>
              <a:rPr lang="en-US"/>
              <a:t>Mean Absolute Error</a:t>
            </a:r>
          </a:p>
          <a:p>
            <a:pPr lvl="1"/>
            <a:endParaRPr lang="en-US" sz="1000"/>
          </a:p>
          <a:p>
            <a:r>
              <a:rPr lang="en-US"/>
              <a:t>Classification Tasks: </a:t>
            </a:r>
          </a:p>
          <a:p>
            <a:pPr lvl="1"/>
            <a:r>
              <a:rPr lang="en-US"/>
              <a:t>Binary Cross-entropy</a:t>
            </a:r>
          </a:p>
          <a:p>
            <a:pPr lvl="1"/>
            <a:r>
              <a:rPr lang="en-US"/>
              <a:t>Categorical Cross-entropy </a:t>
            </a:r>
          </a:p>
          <a:p>
            <a:pPr lvl="1"/>
            <a:endParaRPr lang="en-US" sz="1000"/>
          </a:p>
          <a:p>
            <a:r>
              <a:rPr lang="en-US"/>
              <a:t>Regularization</a:t>
            </a:r>
          </a:p>
          <a:p>
            <a:pPr lvl="1"/>
            <a:r>
              <a:rPr lang="en-US"/>
              <a:t>L1, L2, or custom regularizing terms can be added to constrain model weights </a:t>
            </a:r>
          </a:p>
          <a:p>
            <a:pPr lvl="1"/>
            <a:endParaRPr lang="en-US"/>
          </a:p>
          <a:p>
            <a:pPr lvl="2"/>
            <a:endParaRPr lang="en-US"/>
          </a:p>
          <a:p>
            <a:pPr lvl="2"/>
            <a:endParaRPr lang="en-US"/>
          </a:p>
          <a:p>
            <a:pPr lvl="2"/>
            <a:endParaRPr lang="en-US"/>
          </a:p>
        </p:txBody>
      </p:sp>
    </p:spTree>
    <p:extLst>
      <p:ext uri="{BB962C8B-B14F-4D97-AF65-F5344CB8AC3E}">
        <p14:creationId xmlns:p14="http://schemas.microsoft.com/office/powerpoint/2010/main" val="4126682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6E70D09-73FD-E24C-9E22-97EA0E9568A4}"/>
              </a:ext>
            </a:extLst>
          </p:cNvPr>
          <p:cNvSpPr>
            <a:spLocks noGrp="1"/>
          </p:cNvSpPr>
          <p:nvPr>
            <p:ph type="sldNum" sz="quarter" idx="12"/>
          </p:nvPr>
        </p:nvSpPr>
        <p:spPr/>
        <p:txBody>
          <a:bodyPr/>
          <a:lstStyle/>
          <a:p>
            <a:fld id="{FE7A4BB3-E848-5A44-82DF-322201952CD8}" type="slidenum">
              <a:rPr lang="en-US" smtClean="0"/>
              <a:pPr/>
              <a:t>11</a:t>
            </a:fld>
            <a:endParaRPr lang="en-US"/>
          </a:p>
        </p:txBody>
      </p:sp>
      <p:sp>
        <p:nvSpPr>
          <p:cNvPr id="3" name="Title 2">
            <a:extLst>
              <a:ext uri="{FF2B5EF4-FFF2-40B4-BE49-F238E27FC236}">
                <a16:creationId xmlns:a16="http://schemas.microsoft.com/office/drawing/2014/main" id="{CCFCCBCA-4435-1745-B2EB-DBB64C304D15}"/>
              </a:ext>
            </a:extLst>
          </p:cNvPr>
          <p:cNvSpPr>
            <a:spLocks noGrp="1"/>
          </p:cNvSpPr>
          <p:nvPr>
            <p:ph type="title"/>
          </p:nvPr>
        </p:nvSpPr>
        <p:spPr/>
        <p:txBody>
          <a:bodyPr/>
          <a:lstStyle/>
          <a:p>
            <a:r>
              <a:rPr lang="en-US"/>
              <a:t>Optimizers</a:t>
            </a:r>
          </a:p>
        </p:txBody>
      </p:sp>
      <p:sp>
        <p:nvSpPr>
          <p:cNvPr id="4" name="Content Placeholder 3">
            <a:extLst>
              <a:ext uri="{FF2B5EF4-FFF2-40B4-BE49-F238E27FC236}">
                <a16:creationId xmlns:a16="http://schemas.microsoft.com/office/drawing/2014/main" id="{54689CEB-197A-7143-B624-1E85900A91D4}"/>
              </a:ext>
            </a:extLst>
          </p:cNvPr>
          <p:cNvSpPr>
            <a:spLocks noGrp="1"/>
          </p:cNvSpPr>
          <p:nvPr>
            <p:ph sz="quarter" idx="20"/>
          </p:nvPr>
        </p:nvSpPr>
        <p:spPr>
          <a:xfrm>
            <a:off x="1079260" y="1702874"/>
            <a:ext cx="6159740" cy="2942168"/>
          </a:xfrm>
        </p:spPr>
        <p:txBody>
          <a:bodyPr/>
          <a:lstStyle/>
          <a:p>
            <a:r>
              <a:rPr lang="en-US"/>
              <a:t>We need an algorithm that will find the optimal values for the weights and biases that minimizes the loss function</a:t>
            </a:r>
          </a:p>
          <a:p>
            <a:endParaRPr lang="en-US"/>
          </a:p>
          <a:p>
            <a:r>
              <a:rPr lang="en-US"/>
              <a:t>This is a high dimensional nonlinear optimization problem. The weights of the model are the parameters of the loss function </a:t>
            </a:r>
          </a:p>
          <a:p>
            <a:pPr marL="0" indent="0">
              <a:buNone/>
            </a:pPr>
            <a:endParaRPr lang="en-US"/>
          </a:p>
          <a:p>
            <a:r>
              <a:rPr lang="en-US"/>
              <a:t>We can use numerical methods (optimizers) to minimize the loss function to find model weights that result in low error.</a:t>
            </a:r>
            <a:endParaRPr lang="en-US" b="1"/>
          </a:p>
          <a:p>
            <a:pPr marL="0" indent="0">
              <a:buNone/>
            </a:pPr>
            <a:endParaRPr lang="en-US"/>
          </a:p>
          <a:p>
            <a:pPr marL="0" indent="0">
              <a:buNone/>
            </a:pPr>
            <a:r>
              <a:rPr lang="en-US"/>
              <a:t> </a:t>
            </a:r>
          </a:p>
        </p:txBody>
      </p:sp>
      <p:grpSp>
        <p:nvGrpSpPr>
          <p:cNvPr id="5" name="Group 4">
            <a:extLst>
              <a:ext uri="{FF2B5EF4-FFF2-40B4-BE49-F238E27FC236}">
                <a16:creationId xmlns:a16="http://schemas.microsoft.com/office/drawing/2014/main" id="{E8036D9B-DBCA-2043-818E-CB4E86E62ACA}"/>
              </a:ext>
            </a:extLst>
          </p:cNvPr>
          <p:cNvGrpSpPr/>
          <p:nvPr/>
        </p:nvGrpSpPr>
        <p:grpSpPr>
          <a:xfrm>
            <a:off x="7044268" y="2631099"/>
            <a:ext cx="5147732" cy="2489200"/>
            <a:chOff x="1532958" y="2935755"/>
            <a:chExt cx="6853801" cy="2713892"/>
          </a:xfrm>
        </p:grpSpPr>
        <p:pic>
          <p:nvPicPr>
            <p:cNvPr id="6" name="Picture 5">
              <a:extLst>
                <a:ext uri="{FF2B5EF4-FFF2-40B4-BE49-F238E27FC236}">
                  <a16:creationId xmlns:a16="http://schemas.microsoft.com/office/drawing/2014/main" id="{98B16ECD-D027-944B-BDB3-4F1FE45BD041}"/>
                </a:ext>
              </a:extLst>
            </p:cNvPr>
            <p:cNvPicPr>
              <a:picLocks noChangeAspect="1"/>
            </p:cNvPicPr>
            <p:nvPr/>
          </p:nvPicPr>
          <p:blipFill>
            <a:blip r:embed="rId2"/>
            <a:stretch>
              <a:fillRect/>
            </a:stretch>
          </p:blipFill>
          <p:spPr>
            <a:xfrm>
              <a:off x="1532958" y="2935755"/>
              <a:ext cx="3361992" cy="2713892"/>
            </a:xfrm>
            <a:prstGeom prst="rect">
              <a:avLst/>
            </a:prstGeom>
          </p:spPr>
        </p:pic>
        <p:pic>
          <p:nvPicPr>
            <p:cNvPr id="7" name="Picture 6">
              <a:extLst>
                <a:ext uri="{FF2B5EF4-FFF2-40B4-BE49-F238E27FC236}">
                  <a16:creationId xmlns:a16="http://schemas.microsoft.com/office/drawing/2014/main" id="{FC84E840-0CBB-544A-875A-C198085AF1BE}"/>
                </a:ext>
              </a:extLst>
            </p:cNvPr>
            <p:cNvPicPr>
              <a:picLocks noChangeAspect="1"/>
            </p:cNvPicPr>
            <p:nvPr/>
          </p:nvPicPr>
          <p:blipFill>
            <a:blip r:embed="rId3"/>
            <a:stretch>
              <a:fillRect/>
            </a:stretch>
          </p:blipFill>
          <p:spPr>
            <a:xfrm>
              <a:off x="5038117" y="2935755"/>
              <a:ext cx="3348642" cy="2703115"/>
            </a:xfrm>
            <a:prstGeom prst="rect">
              <a:avLst/>
            </a:prstGeom>
          </p:spPr>
        </p:pic>
      </p:grpSp>
      <p:sp>
        <p:nvSpPr>
          <p:cNvPr id="11" name="TextBox 10">
            <a:extLst>
              <a:ext uri="{FF2B5EF4-FFF2-40B4-BE49-F238E27FC236}">
                <a16:creationId xmlns:a16="http://schemas.microsoft.com/office/drawing/2014/main" id="{1328D4B4-669B-474D-BDC7-842481DCFAB5}"/>
              </a:ext>
            </a:extLst>
          </p:cNvPr>
          <p:cNvSpPr txBox="1"/>
          <p:nvPr/>
        </p:nvSpPr>
        <p:spPr>
          <a:xfrm>
            <a:off x="8686800" y="5424375"/>
            <a:ext cx="2637260" cy="246221"/>
          </a:xfrm>
          <a:prstGeom prst="rect">
            <a:avLst/>
          </a:prstGeom>
          <a:noFill/>
        </p:spPr>
        <p:txBody>
          <a:bodyPr wrap="none" rtlCol="0">
            <a:spAutoFit/>
          </a:bodyPr>
          <a:lstStyle/>
          <a:p>
            <a:r>
              <a:rPr lang="en-US" sz="1000"/>
              <a:t>https://</a:t>
            </a:r>
            <a:r>
              <a:rPr lang="en-US" sz="1000" err="1"/>
              <a:t>ruder.io</a:t>
            </a:r>
            <a:r>
              <a:rPr lang="en-US" sz="1000"/>
              <a:t>/optimizing-gradient-descent/</a:t>
            </a:r>
          </a:p>
        </p:txBody>
      </p:sp>
    </p:spTree>
    <p:extLst>
      <p:ext uri="{BB962C8B-B14F-4D97-AF65-F5344CB8AC3E}">
        <p14:creationId xmlns:p14="http://schemas.microsoft.com/office/powerpoint/2010/main" val="192508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E5AD6-84C2-B943-AA75-DC8688ED5579}"/>
              </a:ext>
            </a:extLst>
          </p:cNvPr>
          <p:cNvSpPr>
            <a:spLocks noGrp="1"/>
          </p:cNvSpPr>
          <p:nvPr>
            <p:ph type="title"/>
          </p:nvPr>
        </p:nvSpPr>
        <p:spPr/>
        <p:txBody>
          <a:bodyPr/>
          <a:lstStyle/>
          <a:p>
            <a:r>
              <a:rPr lang="en-US"/>
              <a:t>Optimizers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125C4FE-CC44-F74D-B990-683C259DA0C7}"/>
                  </a:ext>
                </a:extLst>
              </p:cNvPr>
              <p:cNvSpPr>
                <a:spLocks noGrp="1"/>
              </p:cNvSpPr>
              <p:nvPr>
                <p:ph sz="quarter" idx="20"/>
              </p:nvPr>
            </p:nvSpPr>
            <p:spPr/>
            <p:txBody>
              <a:bodyPr/>
              <a:lstStyle/>
              <a:p>
                <a:r>
                  <a:rPr lang="en-US"/>
                  <a:t>Gradient Descent</a:t>
                </a:r>
              </a:p>
              <a:p>
                <a:pPr lvl="1"/>
                <a:r>
                  <a:rPr lang="en-US"/>
                  <a:t>An approximation method for finding minima for a given objective</a:t>
                </a:r>
              </a:p>
              <a:p>
                <a:pPr lvl="1"/>
                <a:r>
                  <a:rPr lang="en-US"/>
                  <a:t>w: parameter (weight/bias)</a:t>
                </a:r>
              </a:p>
              <a:p>
                <a:pPr lvl="1"/>
                <a:r>
                  <a:rPr lang="en-US"/>
                  <a:t>n: learning rate </a:t>
                </a:r>
              </a:p>
              <a:p>
                <a:pPr lvl="1"/>
                <a:r>
                  <a:rPr lang="en-US"/>
                  <a:t>Q(w): objective function (loss function) </a:t>
                </a:r>
              </a:p>
              <a:p>
                <a:pPr lvl="1"/>
                <a14:m>
                  <m:oMath xmlns:m="http://schemas.openxmlformats.org/officeDocument/2006/math">
                    <m:r>
                      <a:rPr lang="en-US" i="1">
                        <a:latin typeface="Cambria Math" charset="0"/>
                      </a:rPr>
                      <m:t>𝑤</m:t>
                    </m:r>
                    <m:r>
                      <a:rPr lang="en-US" i="1">
                        <a:latin typeface="Cambria Math" charset="0"/>
                      </a:rPr>
                      <m:t>=</m:t>
                    </m:r>
                    <m:r>
                      <a:rPr lang="en-US" i="1">
                        <a:latin typeface="Cambria Math" charset="0"/>
                      </a:rPr>
                      <m:t>𝑤</m:t>
                    </m:r>
                    <m:r>
                      <a:rPr lang="en-US" i="1">
                        <a:latin typeface="Cambria Math" charset="0"/>
                      </a:rPr>
                      <m:t>−</m:t>
                    </m:r>
                    <m:r>
                      <a:rPr lang="en-US" i="1">
                        <a:latin typeface="Cambria Math" charset="0"/>
                        <a:ea typeface="Cambria Math" charset="0"/>
                        <a:cs typeface="Cambria Math" charset="0"/>
                      </a:rPr>
                      <m:t>𝓃</m:t>
                    </m:r>
                    <m:r>
                      <a:rPr lang="en-US" i="1">
                        <a:latin typeface="Cambria Math" charset="0"/>
                        <a:ea typeface="Cambria Math" charset="0"/>
                        <a:cs typeface="Cambria Math" charset="0"/>
                      </a:rPr>
                      <m:t>𝛻</m:t>
                    </m:r>
                    <m:r>
                      <a:rPr lang="en-US" i="1">
                        <a:latin typeface="Cambria Math" charset="0"/>
                        <a:ea typeface="Cambria Math" charset="0"/>
                        <a:cs typeface="Cambria Math" charset="0"/>
                      </a:rPr>
                      <m:t>𝑄</m:t>
                    </m:r>
                    <m:r>
                      <a:rPr lang="en-US" i="1">
                        <a:latin typeface="Cambria Math" charset="0"/>
                        <a:ea typeface="Cambria Math" charset="0"/>
                        <a:cs typeface="Cambria Math" charset="0"/>
                      </a:rPr>
                      <m:t>(</m:t>
                    </m:r>
                    <m:r>
                      <a:rPr lang="en-US" i="1">
                        <a:latin typeface="Cambria Math" charset="0"/>
                        <a:ea typeface="Cambria Math" charset="0"/>
                        <a:cs typeface="Cambria Math" charset="0"/>
                      </a:rPr>
                      <m:t>𝑤</m:t>
                    </m:r>
                    <m:r>
                      <a:rPr lang="en-US" i="1">
                        <a:latin typeface="Cambria Math" charset="0"/>
                        <a:ea typeface="Cambria Math" charset="0"/>
                        <a:cs typeface="Cambria Math" charset="0"/>
                      </a:rPr>
                      <m:t>) </m:t>
                    </m:r>
                  </m:oMath>
                </a14:m>
                <a:endParaRPr lang="en-US"/>
              </a:p>
              <a:p>
                <a:pPr lvl="1"/>
                <a:endParaRPr lang="en-US"/>
              </a:p>
              <a:p>
                <a:r>
                  <a:rPr lang="en-US"/>
                  <a:t>How do we get </a:t>
                </a:r>
                <a14:m>
                  <m:oMath xmlns:m="http://schemas.openxmlformats.org/officeDocument/2006/math">
                    <m:r>
                      <a:rPr lang="en-US" i="1">
                        <a:latin typeface="Cambria Math" charset="0"/>
                        <a:ea typeface="Cambria Math" charset="0"/>
                        <a:cs typeface="Cambria Math" charset="0"/>
                      </a:rPr>
                      <m:t>𝛻</m:t>
                    </m:r>
                    <m:r>
                      <a:rPr lang="en-US" i="1">
                        <a:latin typeface="Cambria Math" charset="0"/>
                        <a:ea typeface="Cambria Math" charset="0"/>
                        <a:cs typeface="Cambria Math" charset="0"/>
                      </a:rPr>
                      <m:t>𝑄</m:t>
                    </m:r>
                    <m:r>
                      <a:rPr lang="en-US" i="1">
                        <a:latin typeface="Cambria Math" charset="0"/>
                        <a:ea typeface="Cambria Math" charset="0"/>
                        <a:cs typeface="Cambria Math" charset="0"/>
                      </a:rPr>
                      <m:t>(</m:t>
                    </m:r>
                    <m:r>
                      <a:rPr lang="en-US" i="1">
                        <a:latin typeface="Cambria Math" charset="0"/>
                        <a:ea typeface="Cambria Math" charset="0"/>
                        <a:cs typeface="Cambria Math" charset="0"/>
                      </a:rPr>
                      <m:t>𝑤</m:t>
                    </m:r>
                    <m:r>
                      <a:rPr lang="en-US" i="1">
                        <a:latin typeface="Cambria Math" charset="0"/>
                        <a:ea typeface="Cambria Math" charset="0"/>
                        <a:cs typeface="Cambria Math" charset="0"/>
                      </a:rPr>
                      <m:t>) </m:t>
                    </m:r>
                  </m:oMath>
                </a14:m>
                <a:r>
                  <a:rPr lang="en-US"/>
                  <a:t>? </a:t>
                </a:r>
              </a:p>
              <a:p>
                <a:pPr lvl="1"/>
                <a:r>
                  <a:rPr lang="en-US"/>
                  <a:t>Backpropagation is an algorithm that leverages the chain rule (remember how fun calculus was?) to efficiently calculate the gradient of the loss function with respect to each weight/bias </a:t>
                </a:r>
              </a:p>
              <a:p>
                <a:pPr lvl="1"/>
                <a:endParaRPr lang="en-US"/>
              </a:p>
              <a:p>
                <a:pPr lvl="1"/>
                <a:endParaRPr lang="en-US"/>
              </a:p>
              <a:p>
                <a:endParaRPr lang="en-US"/>
              </a:p>
              <a:p>
                <a:endParaRPr lang="en-US"/>
              </a:p>
            </p:txBody>
          </p:sp>
        </mc:Choice>
        <mc:Fallback xmlns="">
          <p:sp>
            <p:nvSpPr>
              <p:cNvPr id="3" name="Content Placeholder 2">
                <a:extLst>
                  <a:ext uri="{FF2B5EF4-FFF2-40B4-BE49-F238E27FC236}">
                    <a16:creationId xmlns:a16="http://schemas.microsoft.com/office/drawing/2014/main" id="{D125C4FE-CC44-F74D-B990-683C259DA0C7}"/>
                  </a:ext>
                </a:extLst>
              </p:cNvPr>
              <p:cNvSpPr>
                <a:spLocks noGrp="1" noRot="1" noChangeAspect="1" noMove="1" noResize="1" noEditPoints="1" noAdjustHandles="1" noChangeArrowheads="1" noChangeShapeType="1" noTextEdit="1"/>
              </p:cNvSpPr>
              <p:nvPr>
                <p:ph sz="quarter" idx="20"/>
              </p:nvPr>
            </p:nvSpPr>
            <p:spPr>
              <a:blipFill>
                <a:blip r:embed="rId2"/>
                <a:stretch>
                  <a:fillRect l="-713" t="-1662"/>
                </a:stretch>
              </a:blipFill>
            </p:spPr>
            <p:txBody>
              <a:bodyPr/>
              <a:lstStyle/>
              <a:p>
                <a:r>
                  <a:rPr lang="en-US">
                    <a:noFill/>
                  </a:rPr>
                  <a:t> </a:t>
                </a:r>
              </a:p>
            </p:txBody>
          </p:sp>
        </mc:Fallback>
      </mc:AlternateContent>
    </p:spTree>
    <p:extLst>
      <p:ext uri="{BB962C8B-B14F-4D97-AF65-F5344CB8AC3E}">
        <p14:creationId xmlns:p14="http://schemas.microsoft.com/office/powerpoint/2010/main" val="1620822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65060B6-C14D-694A-8515-F83526EBF01E}"/>
              </a:ext>
            </a:extLst>
          </p:cNvPr>
          <p:cNvSpPr>
            <a:spLocks noGrp="1"/>
          </p:cNvSpPr>
          <p:nvPr>
            <p:ph type="sldNum" sz="quarter" idx="12"/>
          </p:nvPr>
        </p:nvSpPr>
        <p:spPr/>
        <p:txBody>
          <a:bodyPr/>
          <a:lstStyle/>
          <a:p>
            <a:fld id="{FE7A4BB3-E848-5A44-82DF-322201952CD8}" type="slidenum">
              <a:rPr lang="en-US" smtClean="0"/>
              <a:pPr/>
              <a:t>13</a:t>
            </a:fld>
            <a:endParaRPr lang="en-US"/>
          </a:p>
        </p:txBody>
      </p:sp>
      <p:sp>
        <p:nvSpPr>
          <p:cNvPr id="3" name="Title 2">
            <a:extLst>
              <a:ext uri="{FF2B5EF4-FFF2-40B4-BE49-F238E27FC236}">
                <a16:creationId xmlns:a16="http://schemas.microsoft.com/office/drawing/2014/main" id="{FA8E6AB0-2D95-9748-ACA6-F6181283DC98}"/>
              </a:ext>
            </a:extLst>
          </p:cNvPr>
          <p:cNvSpPr>
            <a:spLocks noGrp="1"/>
          </p:cNvSpPr>
          <p:nvPr>
            <p:ph type="title"/>
          </p:nvPr>
        </p:nvSpPr>
        <p:spPr/>
        <p:txBody>
          <a:bodyPr/>
          <a:lstStyle/>
          <a:p>
            <a:r>
              <a:rPr lang="en-US"/>
              <a:t>Backpropagation</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FCE56AC0-14A2-0448-8F29-13C1A003C989}"/>
                  </a:ext>
                </a:extLst>
              </p:cNvPr>
              <p:cNvSpPr>
                <a:spLocks noGrp="1"/>
              </p:cNvSpPr>
              <p:nvPr>
                <p:ph sz="quarter" idx="20"/>
              </p:nvPr>
            </p:nvSpPr>
            <p:spPr/>
            <p:txBody>
              <a:bodyPr/>
              <a:lstStyle/>
              <a:p>
                <a:r>
                  <a:rPr lang="en-US"/>
                  <a:t>The optimization function requires knowing the gradient of the loss function.</a:t>
                </a:r>
              </a:p>
              <a:p>
                <a:endParaRPr lang="en-US"/>
              </a:p>
              <a:p>
                <a:r>
                  <a:rPr lang="en-US"/>
                  <a:t>Backpropagation is a method for calculating the gradient of the loss function with respect to each parameter </a:t>
                </a:r>
              </a:p>
              <a:p>
                <a:pPr lvl="1"/>
                <a:r>
                  <a:rPr lang="en-US"/>
                  <a:t>How much did an individual parameter lead to the total error?</a:t>
                </a:r>
              </a:p>
              <a:p>
                <a:pPr lvl="1"/>
                <a:endParaRPr lang="en-US"/>
              </a:p>
              <a:p>
                <a:r>
                  <a:rPr lang="en-US"/>
                  <a:t>For each weight in the network, we need to quantify how a change in the weight value affects the total error</a:t>
                </a:r>
              </a:p>
              <a:p>
                <a:pPr lvl="1"/>
                <a14:m>
                  <m:oMath xmlns:m="http://schemas.openxmlformats.org/officeDocument/2006/math">
                    <m:f>
                      <m:fPr>
                        <m:ctrlPr>
                          <a:rPr lang="mr-IN" i="1">
                            <a:latin typeface="Cambria Math" panose="02040503050406030204" pitchFamily="18" charset="0"/>
                          </a:rPr>
                        </m:ctrlPr>
                      </m:fPr>
                      <m:num>
                        <m:r>
                          <a:rPr lang="mr-IN" i="1">
                            <a:latin typeface="Cambria Math" charset="0"/>
                            <a:ea typeface="Cambria Math" charset="0"/>
                            <a:cs typeface="Cambria Math" charset="0"/>
                          </a:rPr>
                          <m:t>𝜕</m:t>
                        </m:r>
                        <m:sSub>
                          <m:sSubPr>
                            <m:ctrlPr>
                              <a:rPr lang="en-US" i="1">
                                <a:latin typeface="Cambria Math" panose="02040503050406030204" pitchFamily="18" charset="0"/>
                                <a:ea typeface="Cambria Math" charset="0"/>
                                <a:cs typeface="Cambria Math" charset="0"/>
                              </a:rPr>
                            </m:ctrlPr>
                          </m:sSubPr>
                          <m:e>
                            <m:r>
                              <a:rPr lang="en-US" i="1">
                                <a:latin typeface="Cambria Math" charset="0"/>
                                <a:ea typeface="Cambria Math" charset="0"/>
                                <a:cs typeface="Cambria Math" charset="0"/>
                              </a:rPr>
                              <m:t>𝐸</m:t>
                            </m:r>
                          </m:e>
                          <m:sub>
                            <m:r>
                              <a:rPr lang="en-US" i="1">
                                <a:latin typeface="Cambria Math" charset="0"/>
                                <a:ea typeface="Cambria Math" charset="0"/>
                                <a:cs typeface="Cambria Math" charset="0"/>
                              </a:rPr>
                              <m:t>𝑡𝑜𝑡𝑎𝑙</m:t>
                            </m:r>
                          </m:sub>
                        </m:sSub>
                      </m:num>
                      <m:den>
                        <m:r>
                          <a:rPr lang="mr-IN" i="1">
                            <a:latin typeface="Cambria Math" charset="0"/>
                            <a:ea typeface="Cambria Math" charset="0"/>
                            <a:cs typeface="Cambria Math" charset="0"/>
                          </a:rPr>
                          <m:t>𝜕</m:t>
                        </m:r>
                        <m:sSub>
                          <m:sSubPr>
                            <m:ctrlPr>
                              <a:rPr lang="en-US" i="1">
                                <a:latin typeface="Cambria Math" panose="02040503050406030204" pitchFamily="18" charset="0"/>
                                <a:ea typeface="Cambria Math" charset="0"/>
                                <a:cs typeface="Cambria Math" charset="0"/>
                              </a:rPr>
                            </m:ctrlPr>
                          </m:sSubPr>
                          <m:e>
                            <m:r>
                              <a:rPr lang="en-US" i="1">
                                <a:latin typeface="Cambria Math" charset="0"/>
                                <a:ea typeface="Cambria Math" charset="0"/>
                                <a:cs typeface="Cambria Math" charset="0"/>
                              </a:rPr>
                              <m:t>𝑤</m:t>
                            </m:r>
                          </m:e>
                          <m:sub>
                            <m:r>
                              <a:rPr lang="en-US" i="1">
                                <a:latin typeface="Cambria Math" charset="0"/>
                                <a:ea typeface="Cambria Math" charset="0"/>
                                <a:cs typeface="Cambria Math" charset="0"/>
                              </a:rPr>
                              <m:t>𝑛</m:t>
                            </m:r>
                          </m:sub>
                        </m:sSub>
                      </m:den>
                    </m:f>
                  </m:oMath>
                </a14:m>
                <a:endParaRPr lang="en-US"/>
              </a:p>
              <a:p>
                <a:pPr lvl="1"/>
                <a:r>
                  <a:rPr lang="en-US"/>
                  <a:t>Apply the Chain Rule: </a:t>
                </a:r>
                <a14:m>
                  <m:oMath xmlns:m="http://schemas.openxmlformats.org/officeDocument/2006/math">
                    <m:f>
                      <m:fPr>
                        <m:ctrlPr>
                          <a:rPr lang="mr-IN" i="1">
                            <a:latin typeface="Cambria Math" panose="02040503050406030204" pitchFamily="18" charset="0"/>
                          </a:rPr>
                        </m:ctrlPr>
                      </m:fPr>
                      <m:num>
                        <m:r>
                          <a:rPr lang="mr-IN" i="1">
                            <a:latin typeface="Cambria Math" charset="0"/>
                            <a:ea typeface="Cambria Math" charset="0"/>
                            <a:cs typeface="Cambria Math" charset="0"/>
                          </a:rPr>
                          <m:t>𝜕</m:t>
                        </m:r>
                        <m:sSub>
                          <m:sSubPr>
                            <m:ctrlPr>
                              <a:rPr lang="en-US" i="1">
                                <a:latin typeface="Cambria Math" panose="02040503050406030204" pitchFamily="18" charset="0"/>
                                <a:ea typeface="Cambria Math" charset="0"/>
                                <a:cs typeface="Cambria Math" charset="0"/>
                              </a:rPr>
                            </m:ctrlPr>
                          </m:sSubPr>
                          <m:e>
                            <m:r>
                              <a:rPr lang="en-US" i="1">
                                <a:latin typeface="Cambria Math" charset="0"/>
                                <a:ea typeface="Cambria Math" charset="0"/>
                                <a:cs typeface="Cambria Math" charset="0"/>
                              </a:rPr>
                              <m:t>𝐸</m:t>
                            </m:r>
                          </m:e>
                          <m:sub>
                            <m:r>
                              <a:rPr lang="en-US" i="1">
                                <a:latin typeface="Cambria Math" charset="0"/>
                                <a:ea typeface="Cambria Math" charset="0"/>
                                <a:cs typeface="Cambria Math" charset="0"/>
                              </a:rPr>
                              <m:t>𝑡𝑜𝑡𝑎𝑙</m:t>
                            </m:r>
                          </m:sub>
                        </m:sSub>
                      </m:num>
                      <m:den>
                        <m:r>
                          <a:rPr lang="mr-IN" i="1">
                            <a:latin typeface="Cambria Math" charset="0"/>
                            <a:ea typeface="Cambria Math" charset="0"/>
                            <a:cs typeface="Cambria Math" charset="0"/>
                          </a:rPr>
                          <m:t>𝜕</m:t>
                        </m:r>
                        <m:sSub>
                          <m:sSubPr>
                            <m:ctrlPr>
                              <a:rPr lang="en-US" i="1">
                                <a:latin typeface="Cambria Math" panose="02040503050406030204" pitchFamily="18" charset="0"/>
                                <a:ea typeface="Cambria Math" charset="0"/>
                                <a:cs typeface="Cambria Math" charset="0"/>
                              </a:rPr>
                            </m:ctrlPr>
                          </m:sSubPr>
                          <m:e>
                            <m:r>
                              <a:rPr lang="en-US" i="1">
                                <a:latin typeface="Cambria Math" charset="0"/>
                                <a:ea typeface="Cambria Math" charset="0"/>
                                <a:cs typeface="Cambria Math" charset="0"/>
                              </a:rPr>
                              <m:t>𝑤</m:t>
                            </m:r>
                          </m:e>
                          <m:sub>
                            <m:r>
                              <a:rPr lang="en-US" i="1">
                                <a:latin typeface="Cambria Math" charset="0"/>
                                <a:ea typeface="Cambria Math" charset="0"/>
                                <a:cs typeface="Cambria Math" charset="0"/>
                              </a:rPr>
                              <m:t>𝑛</m:t>
                            </m:r>
                          </m:sub>
                        </m:sSub>
                      </m:den>
                    </m:f>
                    <m:r>
                      <a:rPr lang="en-US" i="1">
                        <a:latin typeface="Cambria Math" charset="0"/>
                      </a:rPr>
                      <m:t>=</m:t>
                    </m:r>
                    <m:f>
                      <m:fPr>
                        <m:ctrlPr>
                          <a:rPr lang="mr-IN" i="1">
                            <a:latin typeface="Cambria Math" panose="02040503050406030204" pitchFamily="18" charset="0"/>
                          </a:rPr>
                        </m:ctrlPr>
                      </m:fPr>
                      <m:num>
                        <m:r>
                          <a:rPr lang="mr-IN" i="1">
                            <a:latin typeface="Cambria Math" charset="0"/>
                            <a:ea typeface="Cambria Math" charset="0"/>
                            <a:cs typeface="Cambria Math" charset="0"/>
                          </a:rPr>
                          <m:t>𝜕</m:t>
                        </m:r>
                        <m:sSub>
                          <m:sSubPr>
                            <m:ctrlPr>
                              <a:rPr lang="en-US" i="1">
                                <a:latin typeface="Cambria Math" panose="02040503050406030204" pitchFamily="18" charset="0"/>
                                <a:ea typeface="Cambria Math" charset="0"/>
                                <a:cs typeface="Cambria Math" charset="0"/>
                              </a:rPr>
                            </m:ctrlPr>
                          </m:sSubPr>
                          <m:e>
                            <m:r>
                              <a:rPr lang="en-US" i="1">
                                <a:latin typeface="Cambria Math" charset="0"/>
                                <a:ea typeface="Cambria Math" charset="0"/>
                                <a:cs typeface="Cambria Math" charset="0"/>
                              </a:rPr>
                              <m:t>𝐸</m:t>
                            </m:r>
                          </m:e>
                          <m:sub>
                            <m:r>
                              <a:rPr lang="en-US" i="1">
                                <a:latin typeface="Cambria Math" charset="0"/>
                                <a:ea typeface="Cambria Math" charset="0"/>
                                <a:cs typeface="Cambria Math" charset="0"/>
                              </a:rPr>
                              <m:t>𝑡𝑜𝑡𝑎𝑙</m:t>
                            </m:r>
                          </m:sub>
                        </m:sSub>
                      </m:num>
                      <m:den>
                        <m:r>
                          <a:rPr lang="mr-IN" i="1">
                            <a:latin typeface="Cambria Math" charset="0"/>
                            <a:ea typeface="Cambria Math" charset="0"/>
                            <a:cs typeface="Cambria Math" charset="0"/>
                          </a:rPr>
                          <m:t>𝜕</m:t>
                        </m:r>
                        <m:sSub>
                          <m:sSubPr>
                            <m:ctrlPr>
                              <a:rPr lang="en-US" i="1">
                                <a:latin typeface="Cambria Math" panose="02040503050406030204" pitchFamily="18" charset="0"/>
                                <a:ea typeface="Cambria Math" charset="0"/>
                                <a:cs typeface="Cambria Math" charset="0"/>
                              </a:rPr>
                            </m:ctrlPr>
                          </m:sSubPr>
                          <m:e>
                            <m:r>
                              <a:rPr lang="en-US" i="1">
                                <a:latin typeface="Cambria Math" charset="0"/>
                                <a:ea typeface="Cambria Math" charset="0"/>
                                <a:cs typeface="Cambria Math" charset="0"/>
                              </a:rPr>
                              <m:t>𝑜𝑢𝑡</m:t>
                            </m:r>
                          </m:e>
                          <m:sub>
                            <m:r>
                              <a:rPr lang="en-US" i="1">
                                <a:latin typeface="Cambria Math" charset="0"/>
                                <a:ea typeface="Cambria Math" charset="0"/>
                                <a:cs typeface="Cambria Math" charset="0"/>
                              </a:rPr>
                              <m:t>𝑚</m:t>
                            </m:r>
                          </m:sub>
                        </m:sSub>
                      </m:den>
                    </m:f>
                    <m:r>
                      <a:rPr lang="mr-IN" i="1">
                        <a:latin typeface="Cambria Math" charset="0"/>
                        <a:ea typeface="Cambria Math" charset="0"/>
                        <a:cs typeface="Cambria Math" charset="0"/>
                      </a:rPr>
                      <m:t>∗</m:t>
                    </m:r>
                    <m:f>
                      <m:fPr>
                        <m:ctrlPr>
                          <a:rPr lang="mr-IN" i="1">
                            <a:latin typeface="Cambria Math" panose="02040503050406030204" pitchFamily="18" charset="0"/>
                            <a:ea typeface="Cambria Math" charset="0"/>
                            <a:cs typeface="Cambria Math" charset="0"/>
                          </a:rPr>
                        </m:ctrlPr>
                      </m:fPr>
                      <m:num>
                        <m:r>
                          <a:rPr lang="mr-IN" i="1">
                            <a:latin typeface="Cambria Math" charset="0"/>
                            <a:ea typeface="Cambria Math" charset="0"/>
                            <a:cs typeface="Cambria Math" charset="0"/>
                          </a:rPr>
                          <m:t>𝜕</m:t>
                        </m:r>
                        <m:sSub>
                          <m:sSubPr>
                            <m:ctrlPr>
                              <a:rPr lang="en-US" i="1">
                                <a:latin typeface="Cambria Math" panose="02040503050406030204" pitchFamily="18" charset="0"/>
                                <a:ea typeface="Cambria Math" charset="0"/>
                                <a:cs typeface="Cambria Math" charset="0"/>
                              </a:rPr>
                            </m:ctrlPr>
                          </m:sSubPr>
                          <m:e>
                            <m:r>
                              <a:rPr lang="en-US" i="1">
                                <a:latin typeface="Cambria Math" charset="0"/>
                                <a:ea typeface="Cambria Math" charset="0"/>
                                <a:cs typeface="Cambria Math" charset="0"/>
                              </a:rPr>
                              <m:t>𝑜𝑢𝑡</m:t>
                            </m:r>
                          </m:e>
                          <m:sub>
                            <m:r>
                              <a:rPr lang="en-US" i="1">
                                <a:latin typeface="Cambria Math" charset="0"/>
                                <a:ea typeface="Cambria Math" charset="0"/>
                                <a:cs typeface="Cambria Math" charset="0"/>
                              </a:rPr>
                              <m:t>𝑚</m:t>
                            </m:r>
                          </m:sub>
                        </m:sSub>
                      </m:num>
                      <m:den>
                        <m:r>
                          <a:rPr lang="mr-IN" i="1">
                            <a:latin typeface="Cambria Math" charset="0"/>
                            <a:ea typeface="Cambria Math" charset="0"/>
                            <a:cs typeface="Cambria Math" charset="0"/>
                          </a:rPr>
                          <m:t>𝜕</m:t>
                        </m:r>
                        <m:sSub>
                          <m:sSubPr>
                            <m:ctrlPr>
                              <a:rPr lang="en-US" i="1">
                                <a:latin typeface="Cambria Math" panose="02040503050406030204" pitchFamily="18" charset="0"/>
                                <a:ea typeface="Cambria Math" charset="0"/>
                                <a:cs typeface="Cambria Math" charset="0"/>
                              </a:rPr>
                            </m:ctrlPr>
                          </m:sSubPr>
                          <m:e>
                            <m:r>
                              <a:rPr lang="en-US" i="1">
                                <a:latin typeface="Cambria Math" charset="0"/>
                                <a:ea typeface="Cambria Math" charset="0"/>
                                <a:cs typeface="Cambria Math" charset="0"/>
                              </a:rPr>
                              <m:t>𝑛𝑒𝑡</m:t>
                            </m:r>
                          </m:e>
                          <m:sub>
                            <m:r>
                              <a:rPr lang="en-US" i="1">
                                <a:latin typeface="Cambria Math" charset="0"/>
                                <a:ea typeface="Cambria Math" charset="0"/>
                                <a:cs typeface="Cambria Math" charset="0"/>
                              </a:rPr>
                              <m:t>𝑚</m:t>
                            </m:r>
                          </m:sub>
                        </m:sSub>
                      </m:den>
                    </m:f>
                    <m:r>
                      <a:rPr lang="mr-IN" i="1">
                        <a:latin typeface="Cambria Math" charset="0"/>
                        <a:ea typeface="Cambria Math" charset="0"/>
                        <a:cs typeface="Cambria Math" charset="0"/>
                      </a:rPr>
                      <m:t>∗</m:t>
                    </m:r>
                    <m:f>
                      <m:fPr>
                        <m:ctrlPr>
                          <a:rPr lang="mr-IN" i="1">
                            <a:latin typeface="Cambria Math" panose="02040503050406030204" pitchFamily="18" charset="0"/>
                            <a:ea typeface="Cambria Math" charset="0"/>
                            <a:cs typeface="Cambria Math" charset="0"/>
                          </a:rPr>
                        </m:ctrlPr>
                      </m:fPr>
                      <m:num>
                        <m:r>
                          <a:rPr lang="mr-IN" i="1">
                            <a:latin typeface="Cambria Math" charset="0"/>
                            <a:ea typeface="Cambria Math" charset="0"/>
                            <a:cs typeface="Cambria Math" charset="0"/>
                          </a:rPr>
                          <m:t>𝜕</m:t>
                        </m:r>
                        <m:sSub>
                          <m:sSubPr>
                            <m:ctrlPr>
                              <a:rPr lang="en-US" i="1">
                                <a:latin typeface="Cambria Math" panose="02040503050406030204" pitchFamily="18" charset="0"/>
                                <a:ea typeface="Cambria Math" charset="0"/>
                                <a:cs typeface="Cambria Math" charset="0"/>
                              </a:rPr>
                            </m:ctrlPr>
                          </m:sSubPr>
                          <m:e>
                            <m:r>
                              <a:rPr lang="en-US" i="1">
                                <a:latin typeface="Cambria Math" charset="0"/>
                                <a:ea typeface="Cambria Math" charset="0"/>
                                <a:cs typeface="Cambria Math" charset="0"/>
                              </a:rPr>
                              <m:t>𝑛𝑒𝑡</m:t>
                            </m:r>
                          </m:e>
                          <m:sub>
                            <m:r>
                              <a:rPr lang="en-US" i="1">
                                <a:latin typeface="Cambria Math" charset="0"/>
                                <a:ea typeface="Cambria Math" charset="0"/>
                                <a:cs typeface="Cambria Math" charset="0"/>
                              </a:rPr>
                              <m:t>𝑚</m:t>
                            </m:r>
                          </m:sub>
                        </m:sSub>
                      </m:num>
                      <m:den>
                        <m:r>
                          <a:rPr lang="mr-IN" i="1">
                            <a:latin typeface="Cambria Math" charset="0"/>
                            <a:ea typeface="Cambria Math" charset="0"/>
                            <a:cs typeface="Cambria Math" charset="0"/>
                          </a:rPr>
                          <m:t>𝜕</m:t>
                        </m:r>
                        <m:sSub>
                          <m:sSubPr>
                            <m:ctrlPr>
                              <a:rPr lang="en-US" i="1">
                                <a:latin typeface="Cambria Math" panose="02040503050406030204" pitchFamily="18" charset="0"/>
                                <a:ea typeface="Cambria Math" charset="0"/>
                                <a:cs typeface="Cambria Math" charset="0"/>
                              </a:rPr>
                            </m:ctrlPr>
                          </m:sSubPr>
                          <m:e>
                            <m:r>
                              <a:rPr lang="en-US" i="1">
                                <a:latin typeface="Cambria Math" charset="0"/>
                                <a:ea typeface="Cambria Math" charset="0"/>
                                <a:cs typeface="Cambria Math" charset="0"/>
                              </a:rPr>
                              <m:t>𝑤</m:t>
                            </m:r>
                          </m:e>
                          <m:sub>
                            <m:r>
                              <a:rPr lang="en-US" i="1">
                                <a:latin typeface="Cambria Math" charset="0"/>
                                <a:ea typeface="Cambria Math" charset="0"/>
                                <a:cs typeface="Cambria Math" charset="0"/>
                              </a:rPr>
                              <m:t>𝑛</m:t>
                            </m:r>
                          </m:sub>
                        </m:sSub>
                      </m:den>
                    </m:f>
                  </m:oMath>
                </a14:m>
                <a:endParaRPr lang="en-US"/>
              </a:p>
              <a:p>
                <a:endParaRPr lang="en-US"/>
              </a:p>
            </p:txBody>
          </p:sp>
        </mc:Choice>
        <mc:Fallback xmlns="">
          <p:sp>
            <p:nvSpPr>
              <p:cNvPr id="4" name="Content Placeholder 3">
                <a:extLst>
                  <a:ext uri="{FF2B5EF4-FFF2-40B4-BE49-F238E27FC236}">
                    <a16:creationId xmlns:a16="http://schemas.microsoft.com/office/drawing/2014/main" id="{FCE56AC0-14A2-0448-8F29-13C1A003C989}"/>
                  </a:ext>
                </a:extLst>
              </p:cNvPr>
              <p:cNvSpPr>
                <a:spLocks noGrp="1" noRot="1" noChangeAspect="1" noMove="1" noResize="1" noEditPoints="1" noAdjustHandles="1" noChangeArrowheads="1" noChangeShapeType="1" noTextEdit="1"/>
              </p:cNvSpPr>
              <p:nvPr>
                <p:ph sz="quarter" idx="20"/>
              </p:nvPr>
            </p:nvSpPr>
            <p:spPr>
              <a:blipFill>
                <a:blip r:embed="rId3"/>
                <a:stretch>
                  <a:fillRect l="-743" t="-1867"/>
                </a:stretch>
              </a:blipFill>
            </p:spPr>
            <p:txBody>
              <a:bodyPr/>
              <a:lstStyle/>
              <a:p>
                <a:r>
                  <a:rPr lang="en-US">
                    <a:noFill/>
                  </a:rPr>
                  <a:t> </a:t>
                </a:r>
              </a:p>
            </p:txBody>
          </p:sp>
        </mc:Fallback>
      </mc:AlternateContent>
    </p:spTree>
    <p:extLst>
      <p:ext uri="{BB962C8B-B14F-4D97-AF65-F5344CB8AC3E}">
        <p14:creationId xmlns:p14="http://schemas.microsoft.com/office/powerpoint/2010/main" val="2330949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20DF01F-ABDD-3C48-B323-A0A5F0A5AAC5}"/>
              </a:ext>
            </a:extLst>
          </p:cNvPr>
          <p:cNvSpPr>
            <a:spLocks noGrp="1"/>
          </p:cNvSpPr>
          <p:nvPr>
            <p:ph type="sldNum" sz="quarter" idx="12"/>
          </p:nvPr>
        </p:nvSpPr>
        <p:spPr/>
        <p:txBody>
          <a:bodyPr/>
          <a:lstStyle/>
          <a:p>
            <a:fld id="{FE7A4BB3-E848-5A44-82DF-322201952CD8}" type="slidenum">
              <a:rPr lang="en-US" smtClean="0"/>
              <a:pPr/>
              <a:t>14</a:t>
            </a:fld>
            <a:endParaRPr lang="en-US"/>
          </a:p>
        </p:txBody>
      </p:sp>
      <p:sp>
        <p:nvSpPr>
          <p:cNvPr id="3" name="Title 2">
            <a:extLst>
              <a:ext uri="{FF2B5EF4-FFF2-40B4-BE49-F238E27FC236}">
                <a16:creationId xmlns:a16="http://schemas.microsoft.com/office/drawing/2014/main" id="{AC3E5E53-D0C0-AE4E-8C7C-D7371D1D9845}"/>
              </a:ext>
            </a:extLst>
          </p:cNvPr>
          <p:cNvSpPr>
            <a:spLocks noGrp="1"/>
          </p:cNvSpPr>
          <p:nvPr>
            <p:ph type="title"/>
          </p:nvPr>
        </p:nvSpPr>
        <p:spPr/>
        <p:txBody>
          <a:bodyPr/>
          <a:lstStyle/>
          <a:p>
            <a:r>
              <a:rPr lang="en-US"/>
              <a:t>Backpropagation and Optimizers</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79E543AD-9705-094F-9585-5B149D53E769}"/>
                  </a:ext>
                </a:extLst>
              </p:cNvPr>
              <p:cNvSpPr>
                <a:spLocks noGrp="1"/>
              </p:cNvSpPr>
              <p:nvPr>
                <p:ph sz="quarter" idx="20"/>
              </p:nvPr>
            </p:nvSpPr>
            <p:spPr/>
            <p:txBody>
              <a:bodyPr/>
              <a:lstStyle/>
              <a:p>
                <a:r>
                  <a:rPr lang="en-US"/>
                  <a:t>Now that we have the error gradient at the output layer, we can repeat the process at each layer until we get to the input layer</a:t>
                </a:r>
              </a:p>
              <a:p>
                <a:endParaRPr lang="en-US"/>
              </a:p>
              <a:p>
                <a:r>
                  <a:rPr lang="en-US"/>
                  <a:t>To decrease the error produced by a given weight value, we can subtract the error gradient for that weight from the current weight</a:t>
                </a:r>
              </a:p>
              <a:p>
                <a:pPr lvl="1"/>
                <a:r>
                  <a:rPr lang="en-US"/>
                  <a:t>How we do that depends on the optimizer we use</a:t>
                </a:r>
              </a:p>
              <a:p>
                <a:pPr lvl="1"/>
                <a:r>
                  <a:rPr lang="en-US"/>
                  <a:t>The surface created by the network’s objective contains desired minima that will be discovered by the optimizer</a:t>
                </a:r>
                <a:br>
                  <a:rPr lang="en-US"/>
                </a:br>
                <a:endParaRPr lang="en-US"/>
              </a:p>
              <a:p>
                <a:r>
                  <a:rPr lang="en-US"/>
                  <a:t>Stochastic Gradient Descent</a:t>
                </a:r>
              </a:p>
              <a:p>
                <a:pPr lvl="1"/>
                <a:r>
                  <a:rPr lang="en-US"/>
                  <a:t>A stochastic approximation method for finding minima for a given objective</a:t>
                </a:r>
              </a:p>
              <a:p>
                <a:pPr lvl="1"/>
                <a14:m>
                  <m:oMath xmlns:m="http://schemas.openxmlformats.org/officeDocument/2006/math">
                    <m:r>
                      <a:rPr lang="en-US" i="1">
                        <a:latin typeface="Cambria Math" charset="0"/>
                      </a:rPr>
                      <m:t>𝑤</m:t>
                    </m:r>
                    <m:r>
                      <a:rPr lang="en-US" i="1">
                        <a:latin typeface="Cambria Math" charset="0"/>
                      </a:rPr>
                      <m:t>=</m:t>
                    </m:r>
                    <m:r>
                      <a:rPr lang="en-US" i="1">
                        <a:latin typeface="Cambria Math" charset="0"/>
                      </a:rPr>
                      <m:t>𝑤</m:t>
                    </m:r>
                    <m:r>
                      <a:rPr lang="en-US" i="1">
                        <a:latin typeface="Cambria Math" charset="0"/>
                      </a:rPr>
                      <m:t>−</m:t>
                    </m:r>
                    <m:r>
                      <a:rPr lang="en-US" i="1">
                        <a:latin typeface="Cambria Math" charset="0"/>
                        <a:ea typeface="Cambria Math" charset="0"/>
                        <a:cs typeface="Cambria Math" charset="0"/>
                      </a:rPr>
                      <m:t>𝓃</m:t>
                    </m:r>
                    <m:r>
                      <a:rPr lang="en-US" i="1">
                        <a:latin typeface="Cambria Math" charset="0"/>
                        <a:ea typeface="Cambria Math" charset="0"/>
                        <a:cs typeface="Cambria Math" charset="0"/>
                      </a:rPr>
                      <m:t>𝛻</m:t>
                    </m:r>
                    <m:r>
                      <a:rPr lang="en-US" i="1">
                        <a:latin typeface="Cambria Math" charset="0"/>
                        <a:ea typeface="Cambria Math" charset="0"/>
                        <a:cs typeface="Cambria Math" charset="0"/>
                      </a:rPr>
                      <m:t>𝑄</m:t>
                    </m:r>
                    <m:r>
                      <a:rPr lang="en-US" i="1">
                        <a:latin typeface="Cambria Math" charset="0"/>
                        <a:ea typeface="Cambria Math" charset="0"/>
                        <a:cs typeface="Cambria Math" charset="0"/>
                      </a:rPr>
                      <m:t>(</m:t>
                    </m:r>
                    <m:r>
                      <a:rPr lang="en-US" i="1">
                        <a:latin typeface="Cambria Math" charset="0"/>
                        <a:ea typeface="Cambria Math" charset="0"/>
                        <a:cs typeface="Cambria Math" charset="0"/>
                      </a:rPr>
                      <m:t>𝑤</m:t>
                    </m:r>
                    <m:r>
                      <a:rPr lang="en-US" i="1">
                        <a:latin typeface="Cambria Math" charset="0"/>
                        <a:ea typeface="Cambria Math" charset="0"/>
                        <a:cs typeface="Cambria Math" charset="0"/>
                      </a:rPr>
                      <m:t>) </m:t>
                    </m:r>
                  </m:oMath>
                </a14:m>
                <a:endParaRPr lang="en-US"/>
              </a:p>
              <a:p>
                <a:endParaRPr lang="en-US"/>
              </a:p>
            </p:txBody>
          </p:sp>
        </mc:Choice>
        <mc:Fallback xmlns="">
          <p:sp>
            <p:nvSpPr>
              <p:cNvPr id="4" name="Content Placeholder 3">
                <a:extLst>
                  <a:ext uri="{FF2B5EF4-FFF2-40B4-BE49-F238E27FC236}">
                    <a16:creationId xmlns:a16="http://schemas.microsoft.com/office/drawing/2014/main" id="{79E543AD-9705-094F-9585-5B149D53E769}"/>
                  </a:ext>
                </a:extLst>
              </p:cNvPr>
              <p:cNvSpPr>
                <a:spLocks noGrp="1" noRot="1" noChangeAspect="1" noMove="1" noResize="1" noEditPoints="1" noAdjustHandles="1" noChangeArrowheads="1" noChangeShapeType="1" noTextEdit="1"/>
              </p:cNvSpPr>
              <p:nvPr>
                <p:ph sz="quarter" idx="20"/>
              </p:nvPr>
            </p:nvSpPr>
            <p:spPr>
              <a:blipFill>
                <a:blip r:embed="rId2"/>
                <a:stretch>
                  <a:fillRect l="-743" t="-1867"/>
                </a:stretch>
              </a:blipFill>
            </p:spPr>
            <p:txBody>
              <a:bodyPr/>
              <a:lstStyle/>
              <a:p>
                <a:r>
                  <a:rPr lang="en-US">
                    <a:noFill/>
                  </a:rPr>
                  <a:t> </a:t>
                </a:r>
              </a:p>
            </p:txBody>
          </p:sp>
        </mc:Fallback>
      </mc:AlternateContent>
    </p:spTree>
    <p:extLst>
      <p:ext uri="{BB962C8B-B14F-4D97-AF65-F5344CB8AC3E}">
        <p14:creationId xmlns:p14="http://schemas.microsoft.com/office/powerpoint/2010/main" val="1512538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69E44-B2BC-443E-AC8A-9CDF717DDAA3}"/>
              </a:ext>
            </a:extLst>
          </p:cNvPr>
          <p:cNvSpPr>
            <a:spLocks noGrp="1"/>
          </p:cNvSpPr>
          <p:nvPr>
            <p:ph type="title"/>
          </p:nvPr>
        </p:nvSpPr>
        <p:spPr/>
        <p:txBody>
          <a:bodyPr/>
          <a:lstStyle/>
          <a:p>
            <a:r>
              <a:rPr lang="en-US"/>
              <a:t>Mini-batches</a:t>
            </a:r>
          </a:p>
        </p:txBody>
      </p:sp>
      <p:sp>
        <p:nvSpPr>
          <p:cNvPr id="4" name="Content Placeholder 3">
            <a:extLst>
              <a:ext uri="{FF2B5EF4-FFF2-40B4-BE49-F238E27FC236}">
                <a16:creationId xmlns:a16="http://schemas.microsoft.com/office/drawing/2014/main" id="{FA30C889-F9EA-409D-AC4F-B89389C355CC}"/>
              </a:ext>
            </a:extLst>
          </p:cNvPr>
          <p:cNvSpPr>
            <a:spLocks noGrp="1"/>
          </p:cNvSpPr>
          <p:nvPr>
            <p:ph sz="quarter" idx="20"/>
          </p:nvPr>
        </p:nvSpPr>
        <p:spPr>
          <a:xfrm>
            <a:off x="1277470" y="1714500"/>
            <a:ext cx="10668000" cy="4572001"/>
          </a:xfrm>
        </p:spPr>
        <p:txBody>
          <a:bodyPr/>
          <a:lstStyle/>
          <a:p>
            <a:r>
              <a:rPr lang="en-US"/>
              <a:t>Mini-batches </a:t>
            </a:r>
          </a:p>
          <a:p>
            <a:pPr lvl="1"/>
            <a:r>
              <a:rPr lang="en-US"/>
              <a:t>We usually don’t calculate the loss for each example individually </a:t>
            </a:r>
          </a:p>
          <a:p>
            <a:pPr lvl="1"/>
            <a:r>
              <a:rPr lang="en-US"/>
              <a:t>Mini-batch loss is usually a simple average of the loss of each example in the batch</a:t>
            </a:r>
            <a:endParaRPr lang="en-US" sz="1900"/>
          </a:p>
          <a:p>
            <a:pPr lvl="1"/>
            <a:r>
              <a:rPr lang="en-US"/>
              <a:t>Instead, a </a:t>
            </a:r>
            <a:r>
              <a:rPr lang="en-US" i="1"/>
              <a:t>mini-batch</a:t>
            </a:r>
            <a:r>
              <a:rPr lang="en-US"/>
              <a:t> (often just called a </a:t>
            </a:r>
            <a:r>
              <a:rPr lang="en-US" i="1"/>
              <a:t>batch</a:t>
            </a:r>
            <a:r>
              <a:rPr lang="en-US"/>
              <a:t>) is used to:</a:t>
            </a:r>
          </a:p>
          <a:p>
            <a:pPr lvl="2"/>
            <a:r>
              <a:rPr lang="en-US" sz="1900"/>
              <a:t>Reduce computation time by parallelizing the feed forward and backpropagation steps</a:t>
            </a:r>
          </a:p>
          <a:p>
            <a:pPr lvl="2"/>
            <a:r>
              <a:rPr lang="en-US" sz="1900"/>
              <a:t>Explore the loss landscape in an efficient way</a:t>
            </a:r>
          </a:p>
          <a:p>
            <a:pPr lvl="1"/>
            <a:endParaRPr lang="en-US"/>
          </a:p>
          <a:p>
            <a:r>
              <a:rPr lang="en-US"/>
              <a:t>Each mini-batch can be randomly sampled from the training data or stratified sampling can be used to control the influence of different types of data </a:t>
            </a:r>
          </a:p>
          <a:p>
            <a:endParaRPr lang="en-US"/>
          </a:p>
        </p:txBody>
      </p:sp>
    </p:spTree>
    <p:extLst>
      <p:ext uri="{BB962C8B-B14F-4D97-AF65-F5344CB8AC3E}">
        <p14:creationId xmlns:p14="http://schemas.microsoft.com/office/powerpoint/2010/main" val="31444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FB8FFA3-24B2-A64A-AE59-533E0C2B7CC1}"/>
              </a:ext>
            </a:extLst>
          </p:cNvPr>
          <p:cNvSpPr>
            <a:spLocks noGrp="1"/>
          </p:cNvSpPr>
          <p:nvPr>
            <p:ph type="sldNum" sz="quarter" idx="12"/>
          </p:nvPr>
        </p:nvSpPr>
        <p:spPr/>
        <p:txBody>
          <a:bodyPr/>
          <a:lstStyle/>
          <a:p>
            <a:fld id="{FE7A4BB3-E848-5A44-82DF-322201952CD8}" type="slidenum">
              <a:rPr lang="en-US" smtClean="0"/>
              <a:pPr/>
              <a:t>16</a:t>
            </a:fld>
            <a:endParaRPr lang="en-US"/>
          </a:p>
        </p:txBody>
      </p:sp>
      <p:sp>
        <p:nvSpPr>
          <p:cNvPr id="3" name="Title 2">
            <a:extLst>
              <a:ext uri="{FF2B5EF4-FFF2-40B4-BE49-F238E27FC236}">
                <a16:creationId xmlns:a16="http://schemas.microsoft.com/office/drawing/2014/main" id="{23A6987C-FE72-8D4C-A114-2FD320C9EE21}"/>
              </a:ext>
            </a:extLst>
          </p:cNvPr>
          <p:cNvSpPr>
            <a:spLocks noGrp="1"/>
          </p:cNvSpPr>
          <p:nvPr>
            <p:ph type="title"/>
          </p:nvPr>
        </p:nvSpPr>
        <p:spPr/>
        <p:txBody>
          <a:bodyPr/>
          <a:lstStyle/>
          <a:p>
            <a:r>
              <a:rPr lang="en-US"/>
              <a:t>Learning Rate</a:t>
            </a:r>
          </a:p>
        </p:txBody>
      </p:sp>
      <p:sp>
        <p:nvSpPr>
          <p:cNvPr id="4" name="Content Placeholder 3">
            <a:extLst>
              <a:ext uri="{FF2B5EF4-FFF2-40B4-BE49-F238E27FC236}">
                <a16:creationId xmlns:a16="http://schemas.microsoft.com/office/drawing/2014/main" id="{1BEAE84B-95CF-A341-A00E-00CB4FF22866}"/>
              </a:ext>
            </a:extLst>
          </p:cNvPr>
          <p:cNvSpPr>
            <a:spLocks noGrp="1"/>
          </p:cNvSpPr>
          <p:nvPr>
            <p:ph sz="quarter" idx="20"/>
          </p:nvPr>
        </p:nvSpPr>
        <p:spPr>
          <a:xfrm>
            <a:off x="1143000" y="1714500"/>
            <a:ext cx="6105341" cy="4572001"/>
          </a:xfrm>
        </p:spPr>
        <p:txBody>
          <a:bodyPr/>
          <a:lstStyle/>
          <a:p>
            <a:r>
              <a:rPr lang="en-US"/>
              <a:t>Optimizers use a </a:t>
            </a:r>
            <a:r>
              <a:rPr lang="en-US" i="1"/>
              <a:t>learning rate</a:t>
            </a:r>
            <a:r>
              <a:rPr lang="en-US"/>
              <a:t> parameter to dictate how big of an update to make to the weights at each step</a:t>
            </a:r>
          </a:p>
          <a:p>
            <a:endParaRPr lang="en-US"/>
          </a:p>
          <a:p>
            <a:r>
              <a:rPr lang="en-US"/>
              <a:t>Too high learning rates cause the model training to diverge</a:t>
            </a:r>
          </a:p>
          <a:p>
            <a:endParaRPr lang="en-US"/>
          </a:p>
          <a:p>
            <a:r>
              <a:rPr lang="en-US"/>
              <a:t>Too low of learning rates produce slow model training that may not explore enough of the loss landscape</a:t>
            </a:r>
          </a:p>
          <a:p>
            <a:pPr marL="457182" lvl="1" indent="0">
              <a:buNone/>
            </a:pPr>
            <a:endParaRPr lang="en-US"/>
          </a:p>
          <a:p>
            <a:pPr marL="0" indent="0">
              <a:buNone/>
            </a:pPr>
            <a:endParaRPr lang="en-US"/>
          </a:p>
        </p:txBody>
      </p:sp>
      <p:sp>
        <p:nvSpPr>
          <p:cNvPr id="5" name="TextBox 4">
            <a:extLst>
              <a:ext uri="{FF2B5EF4-FFF2-40B4-BE49-F238E27FC236}">
                <a16:creationId xmlns:a16="http://schemas.microsoft.com/office/drawing/2014/main" id="{338FA042-2076-3A47-8519-84B5AD0D6823}"/>
              </a:ext>
            </a:extLst>
          </p:cNvPr>
          <p:cNvSpPr txBox="1"/>
          <p:nvPr/>
        </p:nvSpPr>
        <p:spPr>
          <a:xfrm>
            <a:off x="8463036" y="5451563"/>
            <a:ext cx="2585964" cy="246221"/>
          </a:xfrm>
          <a:prstGeom prst="rect">
            <a:avLst/>
          </a:prstGeom>
          <a:noFill/>
        </p:spPr>
        <p:txBody>
          <a:bodyPr wrap="none" rtlCol="0">
            <a:spAutoFit/>
          </a:bodyPr>
          <a:lstStyle/>
          <a:p>
            <a:r>
              <a:rPr lang="en-US" sz="1000">
                <a:hlinkClick r:id="rId2"/>
              </a:rPr>
              <a:t>https://cs231n.github.io/neural-networks-3</a:t>
            </a:r>
            <a:r>
              <a:rPr lang="en-US" sz="1000"/>
              <a:t> </a:t>
            </a:r>
          </a:p>
        </p:txBody>
      </p:sp>
      <p:pic>
        <p:nvPicPr>
          <p:cNvPr id="6" name="Picture 5">
            <a:extLst>
              <a:ext uri="{FF2B5EF4-FFF2-40B4-BE49-F238E27FC236}">
                <a16:creationId xmlns:a16="http://schemas.microsoft.com/office/drawing/2014/main" id="{BD51C09A-90A5-094C-91DE-794E6A7A4C76}"/>
              </a:ext>
            </a:extLst>
          </p:cNvPr>
          <p:cNvPicPr>
            <a:picLocks noChangeAspect="1"/>
          </p:cNvPicPr>
          <p:nvPr/>
        </p:nvPicPr>
        <p:blipFill>
          <a:blip r:embed="rId3"/>
          <a:stretch>
            <a:fillRect/>
          </a:stretch>
        </p:blipFill>
        <p:spPr>
          <a:xfrm>
            <a:off x="7248341" y="1440760"/>
            <a:ext cx="4447439" cy="4011415"/>
          </a:xfrm>
          <a:prstGeom prst="rect">
            <a:avLst/>
          </a:prstGeom>
        </p:spPr>
      </p:pic>
    </p:spTree>
    <p:extLst>
      <p:ext uri="{BB962C8B-B14F-4D97-AF65-F5344CB8AC3E}">
        <p14:creationId xmlns:p14="http://schemas.microsoft.com/office/powerpoint/2010/main" val="896621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l"/>
            <a:r>
              <a:rPr lang="en-US"/>
              <a:t>Training a Few-shot Deep Learning Model</a:t>
            </a:r>
          </a:p>
        </p:txBody>
      </p:sp>
      <p:sp>
        <p:nvSpPr>
          <p:cNvPr id="4" name="Text Placeholder 3">
            <a:extLst>
              <a:ext uri="{FF2B5EF4-FFF2-40B4-BE49-F238E27FC236}">
                <a16:creationId xmlns:a16="http://schemas.microsoft.com/office/drawing/2014/main" id="{0F5F8B8E-FF80-4645-BC69-53DD60312DB4}"/>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63F3CA87-9414-495C-AD72-05F17391EB72}"/>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176997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59201-1268-4D66-9DFC-724F1D199FC3}"/>
              </a:ext>
            </a:extLst>
          </p:cNvPr>
          <p:cNvSpPr>
            <a:spLocks noGrp="1"/>
          </p:cNvSpPr>
          <p:nvPr>
            <p:ph type="title"/>
          </p:nvPr>
        </p:nvSpPr>
        <p:spPr/>
        <p:txBody>
          <a:bodyPr/>
          <a:lstStyle/>
          <a:p>
            <a:r>
              <a:rPr lang="en-US"/>
              <a:t>Datasets</a:t>
            </a:r>
          </a:p>
        </p:txBody>
      </p:sp>
      <p:sp>
        <p:nvSpPr>
          <p:cNvPr id="3" name="Content Placeholder 2">
            <a:extLst>
              <a:ext uri="{FF2B5EF4-FFF2-40B4-BE49-F238E27FC236}">
                <a16:creationId xmlns:a16="http://schemas.microsoft.com/office/drawing/2014/main" id="{9D773D9C-C17C-4179-B48C-55ACBBBA21CF}"/>
              </a:ext>
            </a:extLst>
          </p:cNvPr>
          <p:cNvSpPr>
            <a:spLocks noGrp="1"/>
          </p:cNvSpPr>
          <p:nvPr>
            <p:ph sz="quarter" idx="20"/>
          </p:nvPr>
        </p:nvSpPr>
        <p:spPr/>
        <p:txBody>
          <a:bodyPr/>
          <a:lstStyle/>
          <a:p>
            <a:pPr marL="0" indent="0">
              <a:buNone/>
            </a:pPr>
            <a:r>
              <a:rPr lang="en-US" dirty="0"/>
              <a:t>Few-shot learning needs to generalize to unseen classes instead of unseen datapoints. This fundamentally changes how we approach splitting our data. </a:t>
            </a:r>
          </a:p>
          <a:p>
            <a:pPr marL="0" indent="0">
              <a:buNone/>
            </a:pPr>
            <a:endParaRPr lang="en-US" dirty="0"/>
          </a:p>
          <a:p>
            <a:pPr marL="0" indent="0">
              <a:buNone/>
            </a:pPr>
            <a:r>
              <a:rPr lang="en-US" dirty="0"/>
              <a:t>Recall:</a:t>
            </a:r>
          </a:p>
          <a:p>
            <a:pPr>
              <a:lnSpc>
                <a:spcPct val="100000"/>
              </a:lnSpc>
            </a:pPr>
            <a:r>
              <a:rPr lang="en-US" sz="2000" b="1" dirty="0"/>
              <a:t>Train</a:t>
            </a:r>
            <a:r>
              <a:rPr lang="en-US" sz="2000" dirty="0"/>
              <a:t> – Data used to update model weights.</a:t>
            </a:r>
          </a:p>
          <a:p>
            <a:pPr>
              <a:lnSpc>
                <a:spcPct val="100000"/>
              </a:lnSpc>
            </a:pPr>
            <a:r>
              <a:rPr lang="en-US" sz="2000" b="1" dirty="0"/>
              <a:t>Validation</a:t>
            </a:r>
            <a:r>
              <a:rPr lang="en-US" sz="2000" dirty="0"/>
              <a:t> – Data used to evaluate model during training and tune hyperparameters.</a:t>
            </a:r>
          </a:p>
          <a:p>
            <a:pPr>
              <a:lnSpc>
                <a:spcPct val="100000"/>
              </a:lnSpc>
            </a:pPr>
            <a:r>
              <a:rPr lang="en-US" sz="2000" b="1" dirty="0"/>
              <a:t>Test</a:t>
            </a:r>
            <a:r>
              <a:rPr lang="en-US" sz="2000" dirty="0"/>
              <a:t> – Hold-out data, used for final evaluation values that actually get published</a:t>
            </a:r>
          </a:p>
          <a:p>
            <a:pPr>
              <a:lnSpc>
                <a:spcPct val="100000"/>
              </a:lnSpc>
            </a:pPr>
            <a:endParaRPr lang="en-US" sz="2330" dirty="0"/>
          </a:p>
          <a:p>
            <a:pPr marL="0" indent="0">
              <a:lnSpc>
                <a:spcPct val="100000"/>
              </a:lnSpc>
              <a:buNone/>
            </a:pPr>
            <a:r>
              <a:rPr lang="en-US" sz="2330" dirty="0"/>
              <a:t>But now we split on the classes instead of the datapoints so each split contains entirely unique classes. </a:t>
            </a:r>
          </a:p>
        </p:txBody>
      </p:sp>
    </p:spTree>
    <p:extLst>
      <p:ext uri="{BB962C8B-B14F-4D97-AF65-F5344CB8AC3E}">
        <p14:creationId xmlns:p14="http://schemas.microsoft.com/office/powerpoint/2010/main" val="2325353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959A3-4C01-8841-A7E7-9E3FBFC44930}"/>
              </a:ext>
            </a:extLst>
          </p:cNvPr>
          <p:cNvSpPr>
            <a:spLocks noGrp="1"/>
          </p:cNvSpPr>
          <p:nvPr>
            <p:ph type="title"/>
          </p:nvPr>
        </p:nvSpPr>
        <p:spPr/>
        <p:txBody>
          <a:bodyPr/>
          <a:lstStyle/>
          <a:p>
            <a:r>
              <a:rPr lang="en-US"/>
              <a:t>Datasets</a:t>
            </a:r>
          </a:p>
        </p:txBody>
      </p:sp>
      <p:grpSp>
        <p:nvGrpSpPr>
          <p:cNvPr id="13" name="Group 12">
            <a:extLst>
              <a:ext uri="{FF2B5EF4-FFF2-40B4-BE49-F238E27FC236}">
                <a16:creationId xmlns:a16="http://schemas.microsoft.com/office/drawing/2014/main" id="{C9827D81-1C95-4A25-8915-F4D50D16B352}"/>
              </a:ext>
            </a:extLst>
          </p:cNvPr>
          <p:cNvGrpSpPr/>
          <p:nvPr/>
        </p:nvGrpSpPr>
        <p:grpSpPr>
          <a:xfrm>
            <a:off x="1096191" y="1880464"/>
            <a:ext cx="4679576" cy="3807707"/>
            <a:chOff x="6831106" y="549377"/>
            <a:chExt cx="4679576" cy="3807707"/>
          </a:xfrm>
        </p:grpSpPr>
        <p:pic>
          <p:nvPicPr>
            <p:cNvPr id="14" name="Picture 2" descr="MNIST database - Wikipedia">
              <a:extLst>
                <a:ext uri="{FF2B5EF4-FFF2-40B4-BE49-F238E27FC236}">
                  <a16:creationId xmlns:a16="http://schemas.microsoft.com/office/drawing/2014/main" id="{E2A47098-F687-48D5-BF7E-7A2A65923E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1106" y="1434272"/>
              <a:ext cx="4679576" cy="2871866"/>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0065F162-36C0-4138-A993-09E670F2D1E3}"/>
                </a:ext>
              </a:extLst>
            </p:cNvPr>
            <p:cNvSpPr txBox="1"/>
            <p:nvPr/>
          </p:nvSpPr>
          <p:spPr>
            <a:xfrm>
              <a:off x="8010284" y="558889"/>
              <a:ext cx="723275" cy="424732"/>
            </a:xfrm>
            <a:prstGeom prst="rect">
              <a:avLst/>
            </a:prstGeom>
            <a:noFill/>
          </p:spPr>
          <p:txBody>
            <a:bodyPr wrap="none" rtlCol="0">
              <a:spAutoFit/>
            </a:bodyPr>
            <a:lstStyle/>
            <a:p>
              <a:r>
                <a:rPr lang="en-US"/>
                <a:t>train</a:t>
              </a:r>
            </a:p>
          </p:txBody>
        </p:sp>
        <p:sp>
          <p:nvSpPr>
            <p:cNvPr id="16" name="TextBox 15">
              <a:extLst>
                <a:ext uri="{FF2B5EF4-FFF2-40B4-BE49-F238E27FC236}">
                  <a16:creationId xmlns:a16="http://schemas.microsoft.com/office/drawing/2014/main" id="{E3141276-A3F5-4439-8D99-2401AEDF9F7D}"/>
                </a:ext>
              </a:extLst>
            </p:cNvPr>
            <p:cNvSpPr txBox="1"/>
            <p:nvPr/>
          </p:nvSpPr>
          <p:spPr>
            <a:xfrm>
              <a:off x="9921784" y="549377"/>
              <a:ext cx="537327" cy="424732"/>
            </a:xfrm>
            <a:prstGeom prst="rect">
              <a:avLst/>
            </a:prstGeom>
            <a:noFill/>
          </p:spPr>
          <p:txBody>
            <a:bodyPr wrap="square" rtlCol="0">
              <a:spAutoFit/>
            </a:bodyPr>
            <a:lstStyle/>
            <a:p>
              <a:r>
                <a:rPr lang="en-US" err="1"/>
                <a:t>val</a:t>
              </a:r>
              <a:endParaRPr lang="en-US"/>
            </a:p>
          </p:txBody>
        </p:sp>
        <p:sp>
          <p:nvSpPr>
            <p:cNvPr id="17" name="TextBox 16">
              <a:extLst>
                <a:ext uri="{FF2B5EF4-FFF2-40B4-BE49-F238E27FC236}">
                  <a16:creationId xmlns:a16="http://schemas.microsoft.com/office/drawing/2014/main" id="{6A3479E4-C349-4382-B629-24BB9391B6E2}"/>
                </a:ext>
              </a:extLst>
            </p:cNvPr>
            <p:cNvSpPr txBox="1"/>
            <p:nvPr/>
          </p:nvSpPr>
          <p:spPr>
            <a:xfrm>
              <a:off x="10765850" y="593428"/>
              <a:ext cx="630301" cy="424732"/>
            </a:xfrm>
            <a:prstGeom prst="rect">
              <a:avLst/>
            </a:prstGeom>
            <a:noFill/>
          </p:spPr>
          <p:txBody>
            <a:bodyPr wrap="none" rtlCol="0">
              <a:spAutoFit/>
            </a:bodyPr>
            <a:lstStyle/>
            <a:p>
              <a:r>
                <a:rPr lang="en-US"/>
                <a:t>test</a:t>
              </a:r>
            </a:p>
          </p:txBody>
        </p:sp>
        <p:sp>
          <p:nvSpPr>
            <p:cNvPr id="18" name="Right Brace 17">
              <a:extLst>
                <a:ext uri="{FF2B5EF4-FFF2-40B4-BE49-F238E27FC236}">
                  <a16:creationId xmlns:a16="http://schemas.microsoft.com/office/drawing/2014/main" id="{44BF7487-BA73-4491-8E8F-D1D765FF32B2}"/>
                </a:ext>
              </a:extLst>
            </p:cNvPr>
            <p:cNvSpPr/>
            <p:nvPr/>
          </p:nvSpPr>
          <p:spPr>
            <a:xfrm rot="16200000">
              <a:off x="8178846" y="-105849"/>
              <a:ext cx="424732" cy="2642186"/>
            </a:xfrm>
            <a:prstGeom prst="rightBrace">
              <a:avLst>
                <a:gd name="adj1" fmla="val 90649"/>
                <a:gd name="adj2" fmla="val 49491"/>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Right Brace 18">
              <a:extLst>
                <a:ext uri="{FF2B5EF4-FFF2-40B4-BE49-F238E27FC236}">
                  <a16:creationId xmlns:a16="http://schemas.microsoft.com/office/drawing/2014/main" id="{3B03EE28-4CEC-463F-B506-9EF6433A84F5}"/>
                </a:ext>
              </a:extLst>
            </p:cNvPr>
            <p:cNvSpPr/>
            <p:nvPr/>
          </p:nvSpPr>
          <p:spPr>
            <a:xfrm rot="16200000">
              <a:off x="9984454" y="823108"/>
              <a:ext cx="424732" cy="807055"/>
            </a:xfrm>
            <a:prstGeom prst="rightBrace">
              <a:avLst>
                <a:gd name="adj1" fmla="val 90649"/>
                <a:gd name="adj2" fmla="val 49491"/>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ight Brace 19">
              <a:extLst>
                <a:ext uri="{FF2B5EF4-FFF2-40B4-BE49-F238E27FC236}">
                  <a16:creationId xmlns:a16="http://schemas.microsoft.com/office/drawing/2014/main" id="{340F91E9-D86C-45AE-8E5D-23C97764AF37}"/>
                </a:ext>
              </a:extLst>
            </p:cNvPr>
            <p:cNvSpPr/>
            <p:nvPr/>
          </p:nvSpPr>
          <p:spPr>
            <a:xfrm rot="16200000">
              <a:off x="10868635" y="825938"/>
              <a:ext cx="424732" cy="807055"/>
            </a:xfrm>
            <a:prstGeom prst="rightBrace">
              <a:avLst>
                <a:gd name="adj1" fmla="val 90649"/>
                <a:gd name="adj2" fmla="val 49491"/>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Rectangle 20">
              <a:extLst>
                <a:ext uri="{FF2B5EF4-FFF2-40B4-BE49-F238E27FC236}">
                  <a16:creationId xmlns:a16="http://schemas.microsoft.com/office/drawing/2014/main" id="{519DAE7B-2B94-49CE-9BFE-3CD1F5E14F02}"/>
                </a:ext>
              </a:extLst>
            </p:cNvPr>
            <p:cNvSpPr/>
            <p:nvPr/>
          </p:nvSpPr>
          <p:spPr>
            <a:xfrm>
              <a:off x="8130974" y="4110863"/>
              <a:ext cx="2082621" cy="246221"/>
            </a:xfrm>
            <a:prstGeom prst="rect">
              <a:avLst/>
            </a:prstGeom>
          </p:spPr>
          <p:txBody>
            <a:bodyPr wrap="none">
              <a:spAutoFit/>
            </a:bodyPr>
            <a:lstStyle/>
            <a:p>
              <a:r>
                <a:rPr lang="en-US" sz="1000"/>
                <a:t>http://</a:t>
              </a:r>
              <a:r>
                <a:rPr lang="en-US" sz="1000" err="1"/>
                <a:t>yann.lecun.com</a:t>
              </a:r>
              <a:r>
                <a:rPr lang="en-US" sz="1000"/>
                <a:t>/</a:t>
              </a:r>
              <a:r>
                <a:rPr lang="en-US" sz="1000" err="1"/>
                <a:t>exdb</a:t>
              </a:r>
              <a:r>
                <a:rPr lang="en-US" sz="1000"/>
                <a:t>/</a:t>
              </a:r>
              <a:r>
                <a:rPr lang="en-US" sz="1000" err="1"/>
                <a:t>mnist</a:t>
              </a:r>
              <a:r>
                <a:rPr lang="en-US" sz="1000"/>
                <a:t>/</a:t>
              </a:r>
            </a:p>
          </p:txBody>
        </p:sp>
      </p:grpSp>
      <p:pic>
        <p:nvPicPr>
          <p:cNvPr id="23" name="Picture 2" descr="MNIST database - Wikipedia">
            <a:extLst>
              <a:ext uri="{FF2B5EF4-FFF2-40B4-BE49-F238E27FC236}">
                <a16:creationId xmlns:a16="http://schemas.microsoft.com/office/drawing/2014/main" id="{2DDCFC9E-2248-4C57-83AD-021B3B8555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48540" y="2714413"/>
            <a:ext cx="4679576" cy="2871866"/>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14FBA8A1-BF9B-4599-A34F-FF62DFE79F52}"/>
              </a:ext>
            </a:extLst>
          </p:cNvPr>
          <p:cNvSpPr txBox="1"/>
          <p:nvPr/>
        </p:nvSpPr>
        <p:spPr>
          <a:xfrm>
            <a:off x="11087725" y="3386403"/>
            <a:ext cx="723275" cy="424732"/>
          </a:xfrm>
          <a:prstGeom prst="rect">
            <a:avLst/>
          </a:prstGeom>
          <a:noFill/>
        </p:spPr>
        <p:txBody>
          <a:bodyPr wrap="none" rtlCol="0">
            <a:spAutoFit/>
          </a:bodyPr>
          <a:lstStyle/>
          <a:p>
            <a:r>
              <a:rPr lang="en-US"/>
              <a:t>train</a:t>
            </a:r>
          </a:p>
        </p:txBody>
      </p:sp>
      <p:sp>
        <p:nvSpPr>
          <p:cNvPr id="25" name="TextBox 24">
            <a:extLst>
              <a:ext uri="{FF2B5EF4-FFF2-40B4-BE49-F238E27FC236}">
                <a16:creationId xmlns:a16="http://schemas.microsoft.com/office/drawing/2014/main" id="{782CAAF1-F9D1-4FCE-8E0C-2F600EE1C619}"/>
              </a:ext>
            </a:extLst>
          </p:cNvPr>
          <p:cNvSpPr txBox="1"/>
          <p:nvPr/>
        </p:nvSpPr>
        <p:spPr>
          <a:xfrm>
            <a:off x="11002582" y="4388736"/>
            <a:ext cx="537327" cy="424732"/>
          </a:xfrm>
          <a:prstGeom prst="rect">
            <a:avLst/>
          </a:prstGeom>
          <a:noFill/>
        </p:spPr>
        <p:txBody>
          <a:bodyPr wrap="square" rtlCol="0">
            <a:spAutoFit/>
          </a:bodyPr>
          <a:lstStyle/>
          <a:p>
            <a:r>
              <a:rPr lang="en-US" err="1"/>
              <a:t>val</a:t>
            </a:r>
            <a:endParaRPr lang="en-US"/>
          </a:p>
        </p:txBody>
      </p:sp>
      <p:sp>
        <p:nvSpPr>
          <p:cNvPr id="26" name="TextBox 25">
            <a:extLst>
              <a:ext uri="{FF2B5EF4-FFF2-40B4-BE49-F238E27FC236}">
                <a16:creationId xmlns:a16="http://schemas.microsoft.com/office/drawing/2014/main" id="{F64F10AF-F676-431B-8F65-F887135DF590}"/>
              </a:ext>
            </a:extLst>
          </p:cNvPr>
          <p:cNvSpPr txBox="1"/>
          <p:nvPr/>
        </p:nvSpPr>
        <p:spPr>
          <a:xfrm>
            <a:off x="11002582" y="4956118"/>
            <a:ext cx="630301" cy="424732"/>
          </a:xfrm>
          <a:prstGeom prst="rect">
            <a:avLst/>
          </a:prstGeom>
          <a:noFill/>
        </p:spPr>
        <p:txBody>
          <a:bodyPr wrap="none" rtlCol="0">
            <a:spAutoFit/>
          </a:bodyPr>
          <a:lstStyle/>
          <a:p>
            <a:r>
              <a:rPr lang="en-US"/>
              <a:t>test</a:t>
            </a:r>
          </a:p>
        </p:txBody>
      </p:sp>
      <p:sp>
        <p:nvSpPr>
          <p:cNvPr id="29" name="Right Brace 28">
            <a:extLst>
              <a:ext uri="{FF2B5EF4-FFF2-40B4-BE49-F238E27FC236}">
                <a16:creationId xmlns:a16="http://schemas.microsoft.com/office/drawing/2014/main" id="{718EFAB9-3A7D-49B6-AF5B-48AF9EABD4E9}"/>
              </a:ext>
            </a:extLst>
          </p:cNvPr>
          <p:cNvSpPr/>
          <p:nvPr/>
        </p:nvSpPr>
        <p:spPr>
          <a:xfrm>
            <a:off x="10713585" y="4911524"/>
            <a:ext cx="216774" cy="513921"/>
          </a:xfrm>
          <a:prstGeom prst="rightBrace">
            <a:avLst>
              <a:gd name="adj1" fmla="val 90649"/>
              <a:gd name="adj2" fmla="val 49491"/>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Rectangle 29">
            <a:extLst>
              <a:ext uri="{FF2B5EF4-FFF2-40B4-BE49-F238E27FC236}">
                <a16:creationId xmlns:a16="http://schemas.microsoft.com/office/drawing/2014/main" id="{B3EC5F39-1B12-4377-B2F5-C8059A639A4B}"/>
              </a:ext>
            </a:extLst>
          </p:cNvPr>
          <p:cNvSpPr/>
          <p:nvPr/>
        </p:nvSpPr>
        <p:spPr>
          <a:xfrm>
            <a:off x="7448408" y="5391004"/>
            <a:ext cx="2082621" cy="246221"/>
          </a:xfrm>
          <a:prstGeom prst="rect">
            <a:avLst/>
          </a:prstGeom>
        </p:spPr>
        <p:txBody>
          <a:bodyPr wrap="none">
            <a:spAutoFit/>
          </a:bodyPr>
          <a:lstStyle/>
          <a:p>
            <a:r>
              <a:rPr lang="en-US" sz="1000"/>
              <a:t>http://</a:t>
            </a:r>
            <a:r>
              <a:rPr lang="en-US" sz="1000" err="1"/>
              <a:t>yann.lecun.com</a:t>
            </a:r>
            <a:r>
              <a:rPr lang="en-US" sz="1000"/>
              <a:t>/</a:t>
            </a:r>
            <a:r>
              <a:rPr lang="en-US" sz="1000" err="1"/>
              <a:t>exdb</a:t>
            </a:r>
            <a:r>
              <a:rPr lang="en-US" sz="1000"/>
              <a:t>/</a:t>
            </a:r>
            <a:r>
              <a:rPr lang="en-US" sz="1000" err="1"/>
              <a:t>mnist</a:t>
            </a:r>
            <a:r>
              <a:rPr lang="en-US" sz="1000"/>
              <a:t>/</a:t>
            </a:r>
          </a:p>
        </p:txBody>
      </p:sp>
      <p:sp>
        <p:nvSpPr>
          <p:cNvPr id="31" name="Right Brace 30">
            <a:extLst>
              <a:ext uri="{FF2B5EF4-FFF2-40B4-BE49-F238E27FC236}">
                <a16:creationId xmlns:a16="http://schemas.microsoft.com/office/drawing/2014/main" id="{85AC5429-EEC6-4355-9453-6383F7853A4A}"/>
              </a:ext>
            </a:extLst>
          </p:cNvPr>
          <p:cNvSpPr/>
          <p:nvPr/>
        </p:nvSpPr>
        <p:spPr>
          <a:xfrm>
            <a:off x="10719375" y="4395397"/>
            <a:ext cx="216774" cy="465181"/>
          </a:xfrm>
          <a:prstGeom prst="rightBrace">
            <a:avLst>
              <a:gd name="adj1" fmla="val 90649"/>
              <a:gd name="adj2" fmla="val 49491"/>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Right Brace 31">
            <a:extLst>
              <a:ext uri="{FF2B5EF4-FFF2-40B4-BE49-F238E27FC236}">
                <a16:creationId xmlns:a16="http://schemas.microsoft.com/office/drawing/2014/main" id="{FF829DE5-9D3E-49CE-9E02-488CB60BF8ED}"/>
              </a:ext>
            </a:extLst>
          </p:cNvPr>
          <p:cNvSpPr/>
          <p:nvPr/>
        </p:nvSpPr>
        <p:spPr>
          <a:xfrm>
            <a:off x="10767607" y="2808802"/>
            <a:ext cx="216774" cy="1579934"/>
          </a:xfrm>
          <a:prstGeom prst="rightBrace">
            <a:avLst>
              <a:gd name="adj1" fmla="val 90649"/>
              <a:gd name="adj2" fmla="val 49491"/>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TextBox 32">
            <a:extLst>
              <a:ext uri="{FF2B5EF4-FFF2-40B4-BE49-F238E27FC236}">
                <a16:creationId xmlns:a16="http://schemas.microsoft.com/office/drawing/2014/main" id="{D49A7C3E-9F35-4CAB-8DAD-B490AA8C5D25}"/>
              </a:ext>
            </a:extLst>
          </p:cNvPr>
          <p:cNvSpPr txBox="1"/>
          <p:nvPr/>
        </p:nvSpPr>
        <p:spPr>
          <a:xfrm>
            <a:off x="2338085" y="1438027"/>
            <a:ext cx="2469267" cy="424732"/>
          </a:xfrm>
          <a:prstGeom prst="rect">
            <a:avLst/>
          </a:prstGeom>
          <a:noFill/>
        </p:spPr>
        <p:txBody>
          <a:bodyPr wrap="square" rtlCol="0">
            <a:spAutoFit/>
          </a:bodyPr>
          <a:lstStyle/>
          <a:p>
            <a:r>
              <a:rPr lang="en-US"/>
              <a:t>Big data setting</a:t>
            </a:r>
          </a:p>
        </p:txBody>
      </p:sp>
      <p:sp>
        <p:nvSpPr>
          <p:cNvPr id="34" name="TextBox 33">
            <a:extLst>
              <a:ext uri="{FF2B5EF4-FFF2-40B4-BE49-F238E27FC236}">
                <a16:creationId xmlns:a16="http://schemas.microsoft.com/office/drawing/2014/main" id="{18167F65-E467-4A03-BEB0-DBF1A165428B}"/>
              </a:ext>
            </a:extLst>
          </p:cNvPr>
          <p:cNvSpPr txBox="1"/>
          <p:nvPr/>
        </p:nvSpPr>
        <p:spPr>
          <a:xfrm>
            <a:off x="7417442" y="1438027"/>
            <a:ext cx="2469267" cy="424732"/>
          </a:xfrm>
          <a:prstGeom prst="rect">
            <a:avLst/>
          </a:prstGeom>
          <a:noFill/>
        </p:spPr>
        <p:txBody>
          <a:bodyPr wrap="square" rtlCol="0">
            <a:spAutoFit/>
          </a:bodyPr>
          <a:lstStyle/>
          <a:p>
            <a:r>
              <a:rPr lang="en-US"/>
              <a:t>Few-shot setting</a:t>
            </a:r>
          </a:p>
        </p:txBody>
      </p:sp>
    </p:spTree>
    <p:extLst>
      <p:ext uri="{BB962C8B-B14F-4D97-AF65-F5344CB8AC3E}">
        <p14:creationId xmlns:p14="http://schemas.microsoft.com/office/powerpoint/2010/main" val="3751811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C7845-D29A-4706-A259-3153DE4ED64D}"/>
              </a:ext>
            </a:extLst>
          </p:cNvPr>
          <p:cNvSpPr>
            <a:spLocks noGrp="1"/>
          </p:cNvSpPr>
          <p:nvPr>
            <p:ph type="title"/>
          </p:nvPr>
        </p:nvSpPr>
        <p:spPr/>
        <p:txBody>
          <a:bodyPr/>
          <a:lstStyle/>
          <a:p>
            <a:r>
              <a:rPr lang="en-US" dirty="0"/>
              <a:t>Day 1 reminders</a:t>
            </a:r>
          </a:p>
        </p:txBody>
      </p:sp>
      <p:sp>
        <p:nvSpPr>
          <p:cNvPr id="3" name="Content Placeholder 2">
            <a:extLst>
              <a:ext uri="{FF2B5EF4-FFF2-40B4-BE49-F238E27FC236}">
                <a16:creationId xmlns:a16="http://schemas.microsoft.com/office/drawing/2014/main" id="{791EE29D-9DD7-4A2B-8C2E-988E0AED8CFE}"/>
              </a:ext>
            </a:extLst>
          </p:cNvPr>
          <p:cNvSpPr>
            <a:spLocks noGrp="1"/>
          </p:cNvSpPr>
          <p:nvPr>
            <p:ph sz="quarter" idx="20"/>
          </p:nvPr>
        </p:nvSpPr>
        <p:spPr/>
        <p:txBody>
          <a:bodyPr/>
          <a:lstStyle/>
          <a:p>
            <a:r>
              <a:rPr lang="en-US" dirty="0"/>
              <a:t>Deep learning overview</a:t>
            </a:r>
          </a:p>
          <a:p>
            <a:endParaRPr lang="en-US" dirty="0"/>
          </a:p>
          <a:p>
            <a:r>
              <a:rPr lang="en-US" dirty="0"/>
              <a:t>Few-shot learning</a:t>
            </a:r>
          </a:p>
          <a:p>
            <a:pPr lvl="1"/>
            <a:r>
              <a:rPr lang="en-US" dirty="0"/>
              <a:t>Explicitly train model to generalize to new classes</a:t>
            </a:r>
          </a:p>
          <a:p>
            <a:pPr lvl="1"/>
            <a:endParaRPr lang="en-US" dirty="0"/>
          </a:p>
          <a:p>
            <a:r>
              <a:rPr lang="en-US" dirty="0"/>
              <a:t>Few-shot in action</a:t>
            </a:r>
          </a:p>
          <a:p>
            <a:pPr lvl="1"/>
            <a:r>
              <a:rPr lang="en-US" dirty="0"/>
              <a:t>Image filtering</a:t>
            </a:r>
          </a:p>
          <a:p>
            <a:pPr lvl="1"/>
            <a:r>
              <a:rPr lang="en-US" dirty="0"/>
              <a:t>Recent trends</a:t>
            </a:r>
          </a:p>
          <a:p>
            <a:endParaRPr lang="en-US" dirty="0"/>
          </a:p>
          <a:p>
            <a:r>
              <a:rPr lang="en-US" dirty="0"/>
              <a:t>Practical example</a:t>
            </a:r>
          </a:p>
          <a:p>
            <a:pPr lvl="1"/>
            <a:r>
              <a:rPr lang="en-US" dirty="0"/>
              <a:t>Applying few-shot models to new data</a:t>
            </a:r>
          </a:p>
          <a:p>
            <a:pPr lvl="1"/>
            <a:endParaRPr lang="en-US" dirty="0"/>
          </a:p>
        </p:txBody>
      </p:sp>
    </p:spTree>
    <p:extLst>
      <p:ext uri="{BB962C8B-B14F-4D97-AF65-F5344CB8AC3E}">
        <p14:creationId xmlns:p14="http://schemas.microsoft.com/office/powerpoint/2010/main" val="2905252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59201-1268-4D66-9DFC-724F1D199FC3}"/>
              </a:ext>
            </a:extLst>
          </p:cNvPr>
          <p:cNvSpPr>
            <a:spLocks noGrp="1"/>
          </p:cNvSpPr>
          <p:nvPr>
            <p:ph type="title"/>
          </p:nvPr>
        </p:nvSpPr>
        <p:spPr/>
        <p:txBody>
          <a:bodyPr/>
          <a:lstStyle/>
          <a:p>
            <a:r>
              <a:rPr lang="en-US"/>
              <a:t>Episodes</a:t>
            </a:r>
          </a:p>
        </p:txBody>
      </p:sp>
      <p:sp>
        <p:nvSpPr>
          <p:cNvPr id="4" name="Content Placeholder 3">
            <a:extLst>
              <a:ext uri="{FF2B5EF4-FFF2-40B4-BE49-F238E27FC236}">
                <a16:creationId xmlns:a16="http://schemas.microsoft.com/office/drawing/2014/main" id="{A35B5E82-30E8-4AD5-A92E-9F6A695C302D}"/>
              </a:ext>
            </a:extLst>
          </p:cNvPr>
          <p:cNvSpPr>
            <a:spLocks noGrp="1"/>
          </p:cNvSpPr>
          <p:nvPr>
            <p:ph sz="quarter" idx="20"/>
          </p:nvPr>
        </p:nvSpPr>
        <p:spPr/>
        <p:txBody>
          <a:bodyPr/>
          <a:lstStyle/>
          <a:p>
            <a:pPr marL="0" indent="0">
              <a:buNone/>
            </a:pPr>
            <a:r>
              <a:rPr lang="en-US"/>
              <a:t>Recall the structure of our problem from day 1: </a:t>
            </a:r>
          </a:p>
        </p:txBody>
      </p:sp>
      <p:pic>
        <p:nvPicPr>
          <p:cNvPr id="5" name="Picture 4">
            <a:extLst>
              <a:ext uri="{FF2B5EF4-FFF2-40B4-BE49-F238E27FC236}">
                <a16:creationId xmlns:a16="http://schemas.microsoft.com/office/drawing/2014/main" id="{1F2ED10E-C348-4111-AC0A-A1A279B5B68D}"/>
              </a:ext>
            </a:extLst>
          </p:cNvPr>
          <p:cNvPicPr>
            <a:picLocks noChangeAspect="1"/>
          </p:cNvPicPr>
          <p:nvPr/>
        </p:nvPicPr>
        <p:blipFill>
          <a:blip r:embed="rId2"/>
          <a:stretch>
            <a:fillRect/>
          </a:stretch>
        </p:blipFill>
        <p:spPr>
          <a:xfrm>
            <a:off x="1430247" y="2357435"/>
            <a:ext cx="9331506" cy="3310301"/>
          </a:xfrm>
          <a:prstGeom prst="rect">
            <a:avLst/>
          </a:prstGeom>
          <a:effectLst>
            <a:softEdge rad="63500"/>
          </a:effectLst>
        </p:spPr>
      </p:pic>
    </p:spTree>
    <p:extLst>
      <p:ext uri="{BB962C8B-B14F-4D97-AF65-F5344CB8AC3E}">
        <p14:creationId xmlns:p14="http://schemas.microsoft.com/office/powerpoint/2010/main" val="3391840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59201-1268-4D66-9DFC-724F1D199FC3}"/>
              </a:ext>
            </a:extLst>
          </p:cNvPr>
          <p:cNvSpPr>
            <a:spLocks noGrp="1"/>
          </p:cNvSpPr>
          <p:nvPr>
            <p:ph type="title"/>
          </p:nvPr>
        </p:nvSpPr>
        <p:spPr/>
        <p:txBody>
          <a:bodyPr/>
          <a:lstStyle/>
          <a:p>
            <a:r>
              <a:rPr lang="en-US"/>
              <a:t>Loss Functions</a:t>
            </a:r>
          </a:p>
        </p:txBody>
      </p:sp>
      <p:sp>
        <p:nvSpPr>
          <p:cNvPr id="3" name="Content Placeholder 2">
            <a:extLst>
              <a:ext uri="{FF2B5EF4-FFF2-40B4-BE49-F238E27FC236}">
                <a16:creationId xmlns:a16="http://schemas.microsoft.com/office/drawing/2014/main" id="{9D773D9C-C17C-4179-B48C-55ACBBBA21CF}"/>
              </a:ext>
            </a:extLst>
          </p:cNvPr>
          <p:cNvSpPr>
            <a:spLocks noGrp="1"/>
          </p:cNvSpPr>
          <p:nvPr>
            <p:ph sz="quarter" idx="20"/>
          </p:nvPr>
        </p:nvSpPr>
        <p:spPr/>
        <p:txBody>
          <a:bodyPr/>
          <a:lstStyle/>
          <a:p>
            <a:pPr marL="0" indent="0">
              <a:buNone/>
            </a:pPr>
            <a:r>
              <a:rPr lang="en-US"/>
              <a:t>Most few-shot problems are classification problems, so we naturally lean heavily on the classic cross-entropy loss function: </a:t>
            </a:r>
          </a:p>
          <a:p>
            <a:endParaRPr lang="en-US"/>
          </a:p>
          <a:p>
            <a:endParaRPr lang="en-US"/>
          </a:p>
          <a:p>
            <a:endParaRPr lang="en-US"/>
          </a:p>
          <a:p>
            <a:pPr marL="0" indent="0">
              <a:buNone/>
            </a:pPr>
            <a:endParaRPr lang="en-US"/>
          </a:p>
          <a:p>
            <a:pPr marL="0" indent="0">
              <a:buNone/>
            </a:pPr>
            <a:r>
              <a:rPr lang="en-US"/>
              <a:t>We want the model to learn how to classify arbitrary classes in the support set, not particular classes in the training data so we relabel our datapoints according to their class order in the support set. </a:t>
            </a:r>
          </a:p>
        </p:txBody>
      </p:sp>
      <p:pic>
        <p:nvPicPr>
          <p:cNvPr id="4" name="Picture 3">
            <a:extLst>
              <a:ext uri="{FF2B5EF4-FFF2-40B4-BE49-F238E27FC236}">
                <a16:creationId xmlns:a16="http://schemas.microsoft.com/office/drawing/2014/main" id="{B9FD7EBC-A66B-4DB2-ABFE-29198788CDF5}"/>
              </a:ext>
            </a:extLst>
          </p:cNvPr>
          <p:cNvPicPr>
            <a:picLocks noChangeAspect="1"/>
          </p:cNvPicPr>
          <p:nvPr/>
        </p:nvPicPr>
        <p:blipFill>
          <a:blip r:embed="rId2"/>
          <a:stretch>
            <a:fillRect/>
          </a:stretch>
        </p:blipFill>
        <p:spPr>
          <a:xfrm>
            <a:off x="2214503" y="2764021"/>
            <a:ext cx="7762994" cy="1085482"/>
          </a:xfrm>
          <a:prstGeom prst="rect">
            <a:avLst/>
          </a:prstGeom>
        </p:spPr>
      </p:pic>
    </p:spTree>
    <p:extLst>
      <p:ext uri="{BB962C8B-B14F-4D97-AF65-F5344CB8AC3E}">
        <p14:creationId xmlns:p14="http://schemas.microsoft.com/office/powerpoint/2010/main" val="2198583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59201-1268-4D66-9DFC-724F1D199FC3}"/>
              </a:ext>
            </a:extLst>
          </p:cNvPr>
          <p:cNvSpPr>
            <a:spLocks noGrp="1"/>
          </p:cNvSpPr>
          <p:nvPr>
            <p:ph type="title"/>
          </p:nvPr>
        </p:nvSpPr>
        <p:spPr/>
        <p:txBody>
          <a:bodyPr/>
          <a:lstStyle/>
          <a:p>
            <a:r>
              <a:rPr lang="en-US"/>
              <a:t>Episodes</a:t>
            </a:r>
          </a:p>
        </p:txBody>
      </p:sp>
      <p:sp>
        <p:nvSpPr>
          <p:cNvPr id="4" name="Content Placeholder 3">
            <a:extLst>
              <a:ext uri="{FF2B5EF4-FFF2-40B4-BE49-F238E27FC236}">
                <a16:creationId xmlns:a16="http://schemas.microsoft.com/office/drawing/2014/main" id="{A35B5E82-30E8-4AD5-A92E-9F6A695C302D}"/>
              </a:ext>
            </a:extLst>
          </p:cNvPr>
          <p:cNvSpPr>
            <a:spLocks noGrp="1"/>
          </p:cNvSpPr>
          <p:nvPr>
            <p:ph sz="quarter" idx="20"/>
          </p:nvPr>
        </p:nvSpPr>
        <p:spPr>
          <a:xfrm>
            <a:off x="1143001" y="1714500"/>
            <a:ext cx="4953000" cy="4572001"/>
          </a:xfrm>
        </p:spPr>
        <p:txBody>
          <a:bodyPr/>
          <a:lstStyle/>
          <a:p>
            <a:r>
              <a:rPr lang="en-US"/>
              <a:t>In order to take advantage of big datasets</a:t>
            </a:r>
          </a:p>
          <a:p>
            <a:pPr lvl="1"/>
            <a:r>
              <a:rPr lang="en-US"/>
              <a:t>Sample whole episode from dataset</a:t>
            </a:r>
          </a:p>
          <a:p>
            <a:pPr lvl="1"/>
            <a:r>
              <a:rPr lang="en-US"/>
              <a:t>Run episode through the model and compute the loss</a:t>
            </a:r>
          </a:p>
          <a:p>
            <a:pPr lvl="1"/>
            <a:r>
              <a:rPr lang="en-US"/>
              <a:t>Compute gradients via backpropagation</a:t>
            </a:r>
          </a:p>
          <a:p>
            <a:pPr lvl="1"/>
            <a:r>
              <a:rPr lang="en-US"/>
              <a:t>Update model weights</a:t>
            </a:r>
          </a:p>
          <a:p>
            <a:pPr lvl="1"/>
            <a:endParaRPr lang="en-US"/>
          </a:p>
          <a:p>
            <a:pPr lvl="1"/>
            <a:endParaRPr lang="en-US"/>
          </a:p>
          <a:p>
            <a:r>
              <a:rPr lang="en-US"/>
              <a:t>Note that under this setup we are sampling new classes in each episode</a:t>
            </a:r>
          </a:p>
        </p:txBody>
      </p:sp>
      <p:pic>
        <p:nvPicPr>
          <p:cNvPr id="5" name="Picture 4">
            <a:extLst>
              <a:ext uri="{FF2B5EF4-FFF2-40B4-BE49-F238E27FC236}">
                <a16:creationId xmlns:a16="http://schemas.microsoft.com/office/drawing/2014/main" id="{1F2ED10E-C348-4111-AC0A-A1A279B5B68D}"/>
              </a:ext>
            </a:extLst>
          </p:cNvPr>
          <p:cNvPicPr>
            <a:picLocks noChangeAspect="1"/>
          </p:cNvPicPr>
          <p:nvPr/>
        </p:nvPicPr>
        <p:blipFill>
          <a:blip r:embed="rId2"/>
          <a:stretch>
            <a:fillRect/>
          </a:stretch>
        </p:blipFill>
        <p:spPr>
          <a:xfrm>
            <a:off x="6155912" y="2096455"/>
            <a:ext cx="5412209" cy="1919952"/>
          </a:xfrm>
          <a:prstGeom prst="rect">
            <a:avLst/>
          </a:prstGeom>
          <a:effectLst>
            <a:softEdge rad="63500"/>
          </a:effectLst>
        </p:spPr>
      </p:pic>
    </p:spTree>
    <p:extLst>
      <p:ext uri="{BB962C8B-B14F-4D97-AF65-F5344CB8AC3E}">
        <p14:creationId xmlns:p14="http://schemas.microsoft.com/office/powerpoint/2010/main" val="2194429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59201-1268-4D66-9DFC-724F1D199FC3}"/>
              </a:ext>
            </a:extLst>
          </p:cNvPr>
          <p:cNvSpPr>
            <a:spLocks noGrp="1"/>
          </p:cNvSpPr>
          <p:nvPr>
            <p:ph type="title"/>
          </p:nvPr>
        </p:nvSpPr>
        <p:spPr/>
        <p:txBody>
          <a:bodyPr/>
          <a:lstStyle/>
          <a:p>
            <a:r>
              <a:rPr lang="en-US"/>
              <a:t>Meta-batches</a:t>
            </a:r>
          </a:p>
        </p:txBody>
      </p:sp>
      <p:sp>
        <p:nvSpPr>
          <p:cNvPr id="4" name="Content Placeholder 3">
            <a:extLst>
              <a:ext uri="{FF2B5EF4-FFF2-40B4-BE49-F238E27FC236}">
                <a16:creationId xmlns:a16="http://schemas.microsoft.com/office/drawing/2014/main" id="{E85ACD68-5461-49E1-B3DB-BE2F1E315269}"/>
              </a:ext>
            </a:extLst>
          </p:cNvPr>
          <p:cNvSpPr>
            <a:spLocks noGrp="1"/>
          </p:cNvSpPr>
          <p:nvPr>
            <p:ph sz="quarter" idx="20"/>
          </p:nvPr>
        </p:nvSpPr>
        <p:spPr/>
        <p:txBody>
          <a:bodyPr/>
          <a:lstStyle/>
          <a:p>
            <a:r>
              <a:rPr lang="en-US" dirty="0"/>
              <a:t>Some few-shot learning approaches apply meta-batching to the training process, sampling many episodes at a time instead of just one</a:t>
            </a:r>
          </a:p>
          <a:p>
            <a:pPr lvl="1"/>
            <a:r>
              <a:rPr lang="en-US" dirty="0"/>
              <a:t>Because of the stochasticity of random sampling, gradient updates may vary considerably from episode to episode. Averaging over multiple batches smooths this</a:t>
            </a:r>
          </a:p>
        </p:txBody>
      </p:sp>
      <p:pic>
        <p:nvPicPr>
          <p:cNvPr id="5" name="Picture 4">
            <a:extLst>
              <a:ext uri="{FF2B5EF4-FFF2-40B4-BE49-F238E27FC236}">
                <a16:creationId xmlns:a16="http://schemas.microsoft.com/office/drawing/2014/main" id="{75C22448-6A80-466B-AF91-C4677B452DDB}"/>
              </a:ext>
            </a:extLst>
          </p:cNvPr>
          <p:cNvPicPr>
            <a:picLocks noChangeAspect="1"/>
          </p:cNvPicPr>
          <p:nvPr/>
        </p:nvPicPr>
        <p:blipFill>
          <a:blip r:embed="rId2"/>
          <a:stretch>
            <a:fillRect/>
          </a:stretch>
        </p:blipFill>
        <p:spPr>
          <a:xfrm>
            <a:off x="2076199" y="3714703"/>
            <a:ext cx="1611282" cy="571593"/>
          </a:xfrm>
          <a:prstGeom prst="rect">
            <a:avLst/>
          </a:prstGeom>
          <a:effectLst>
            <a:softEdge rad="63500"/>
          </a:effectLst>
        </p:spPr>
      </p:pic>
      <p:pic>
        <p:nvPicPr>
          <p:cNvPr id="6" name="Picture 5">
            <a:extLst>
              <a:ext uri="{FF2B5EF4-FFF2-40B4-BE49-F238E27FC236}">
                <a16:creationId xmlns:a16="http://schemas.microsoft.com/office/drawing/2014/main" id="{D7F53DB0-E912-4F82-91AB-6ECDCDA2CEA3}"/>
              </a:ext>
            </a:extLst>
          </p:cNvPr>
          <p:cNvPicPr>
            <a:picLocks noChangeAspect="1"/>
          </p:cNvPicPr>
          <p:nvPr/>
        </p:nvPicPr>
        <p:blipFill>
          <a:blip r:embed="rId2"/>
          <a:stretch>
            <a:fillRect/>
          </a:stretch>
        </p:blipFill>
        <p:spPr>
          <a:xfrm>
            <a:off x="2076199" y="4286296"/>
            <a:ext cx="1611282" cy="571593"/>
          </a:xfrm>
          <a:prstGeom prst="rect">
            <a:avLst/>
          </a:prstGeom>
          <a:effectLst>
            <a:softEdge rad="63500"/>
          </a:effectLst>
        </p:spPr>
      </p:pic>
      <p:pic>
        <p:nvPicPr>
          <p:cNvPr id="7" name="Picture 6">
            <a:extLst>
              <a:ext uri="{FF2B5EF4-FFF2-40B4-BE49-F238E27FC236}">
                <a16:creationId xmlns:a16="http://schemas.microsoft.com/office/drawing/2014/main" id="{EF182D76-5B06-47D5-AE8C-4B7DFED768C9}"/>
              </a:ext>
            </a:extLst>
          </p:cNvPr>
          <p:cNvPicPr>
            <a:picLocks noChangeAspect="1"/>
          </p:cNvPicPr>
          <p:nvPr/>
        </p:nvPicPr>
        <p:blipFill>
          <a:blip r:embed="rId2"/>
          <a:stretch>
            <a:fillRect/>
          </a:stretch>
        </p:blipFill>
        <p:spPr>
          <a:xfrm>
            <a:off x="3687481" y="3714703"/>
            <a:ext cx="1611282" cy="571593"/>
          </a:xfrm>
          <a:prstGeom prst="rect">
            <a:avLst/>
          </a:prstGeom>
          <a:effectLst>
            <a:softEdge rad="63500"/>
          </a:effectLst>
        </p:spPr>
      </p:pic>
      <p:pic>
        <p:nvPicPr>
          <p:cNvPr id="8" name="Picture 7">
            <a:extLst>
              <a:ext uri="{FF2B5EF4-FFF2-40B4-BE49-F238E27FC236}">
                <a16:creationId xmlns:a16="http://schemas.microsoft.com/office/drawing/2014/main" id="{7B1D3130-5392-40C2-8891-DE97ADABAF92}"/>
              </a:ext>
            </a:extLst>
          </p:cNvPr>
          <p:cNvPicPr>
            <a:picLocks noChangeAspect="1"/>
          </p:cNvPicPr>
          <p:nvPr/>
        </p:nvPicPr>
        <p:blipFill>
          <a:blip r:embed="rId2"/>
          <a:stretch>
            <a:fillRect/>
          </a:stretch>
        </p:blipFill>
        <p:spPr>
          <a:xfrm>
            <a:off x="3687481" y="4286296"/>
            <a:ext cx="1611282" cy="571593"/>
          </a:xfrm>
          <a:prstGeom prst="rect">
            <a:avLst/>
          </a:prstGeom>
          <a:effectLst>
            <a:softEdge rad="63500"/>
          </a:effectLst>
        </p:spPr>
      </p:pic>
      <p:pic>
        <p:nvPicPr>
          <p:cNvPr id="9" name="Picture 8">
            <a:extLst>
              <a:ext uri="{FF2B5EF4-FFF2-40B4-BE49-F238E27FC236}">
                <a16:creationId xmlns:a16="http://schemas.microsoft.com/office/drawing/2014/main" id="{4914A06F-CE28-4774-A0AE-6B7C6441553A}"/>
              </a:ext>
            </a:extLst>
          </p:cNvPr>
          <p:cNvPicPr>
            <a:picLocks noChangeAspect="1"/>
          </p:cNvPicPr>
          <p:nvPr/>
        </p:nvPicPr>
        <p:blipFill>
          <a:blip r:embed="rId2"/>
          <a:stretch>
            <a:fillRect/>
          </a:stretch>
        </p:blipFill>
        <p:spPr>
          <a:xfrm>
            <a:off x="2076199" y="4857889"/>
            <a:ext cx="1611282" cy="571593"/>
          </a:xfrm>
          <a:prstGeom prst="rect">
            <a:avLst/>
          </a:prstGeom>
          <a:effectLst>
            <a:softEdge rad="63500"/>
          </a:effectLst>
        </p:spPr>
      </p:pic>
      <p:pic>
        <p:nvPicPr>
          <p:cNvPr id="10" name="Picture 9">
            <a:extLst>
              <a:ext uri="{FF2B5EF4-FFF2-40B4-BE49-F238E27FC236}">
                <a16:creationId xmlns:a16="http://schemas.microsoft.com/office/drawing/2014/main" id="{4115D433-D05E-4973-A219-D9B4AE99BE00}"/>
              </a:ext>
            </a:extLst>
          </p:cNvPr>
          <p:cNvPicPr>
            <a:picLocks noChangeAspect="1"/>
          </p:cNvPicPr>
          <p:nvPr/>
        </p:nvPicPr>
        <p:blipFill>
          <a:blip r:embed="rId2"/>
          <a:stretch>
            <a:fillRect/>
          </a:stretch>
        </p:blipFill>
        <p:spPr>
          <a:xfrm>
            <a:off x="2076199" y="5429482"/>
            <a:ext cx="1611282" cy="571593"/>
          </a:xfrm>
          <a:prstGeom prst="rect">
            <a:avLst/>
          </a:prstGeom>
          <a:effectLst>
            <a:softEdge rad="63500"/>
          </a:effectLst>
        </p:spPr>
      </p:pic>
      <p:pic>
        <p:nvPicPr>
          <p:cNvPr id="11" name="Picture 10">
            <a:extLst>
              <a:ext uri="{FF2B5EF4-FFF2-40B4-BE49-F238E27FC236}">
                <a16:creationId xmlns:a16="http://schemas.microsoft.com/office/drawing/2014/main" id="{39EE2A52-A893-4EB4-8BB9-767C41132652}"/>
              </a:ext>
            </a:extLst>
          </p:cNvPr>
          <p:cNvPicPr>
            <a:picLocks noChangeAspect="1"/>
          </p:cNvPicPr>
          <p:nvPr/>
        </p:nvPicPr>
        <p:blipFill>
          <a:blip r:embed="rId2"/>
          <a:stretch>
            <a:fillRect/>
          </a:stretch>
        </p:blipFill>
        <p:spPr>
          <a:xfrm>
            <a:off x="3687481" y="4857889"/>
            <a:ext cx="1611282" cy="571593"/>
          </a:xfrm>
          <a:prstGeom prst="rect">
            <a:avLst/>
          </a:prstGeom>
          <a:effectLst>
            <a:softEdge rad="63500"/>
          </a:effectLst>
        </p:spPr>
      </p:pic>
      <p:pic>
        <p:nvPicPr>
          <p:cNvPr id="12" name="Picture 11">
            <a:extLst>
              <a:ext uri="{FF2B5EF4-FFF2-40B4-BE49-F238E27FC236}">
                <a16:creationId xmlns:a16="http://schemas.microsoft.com/office/drawing/2014/main" id="{A4B5AB4E-90C3-4E66-B95A-332F9E613240}"/>
              </a:ext>
            </a:extLst>
          </p:cNvPr>
          <p:cNvPicPr>
            <a:picLocks noChangeAspect="1"/>
          </p:cNvPicPr>
          <p:nvPr/>
        </p:nvPicPr>
        <p:blipFill>
          <a:blip r:embed="rId2"/>
          <a:stretch>
            <a:fillRect/>
          </a:stretch>
        </p:blipFill>
        <p:spPr>
          <a:xfrm>
            <a:off x="3687481" y="5429482"/>
            <a:ext cx="1611282" cy="571593"/>
          </a:xfrm>
          <a:prstGeom prst="rect">
            <a:avLst/>
          </a:prstGeom>
          <a:effectLst>
            <a:softEdge rad="63500"/>
          </a:effectLst>
        </p:spPr>
      </p:pic>
      <p:sp>
        <p:nvSpPr>
          <p:cNvPr id="3" name="TextBox 2">
            <a:extLst>
              <a:ext uri="{FF2B5EF4-FFF2-40B4-BE49-F238E27FC236}">
                <a16:creationId xmlns:a16="http://schemas.microsoft.com/office/drawing/2014/main" id="{55C7B0B3-DEB5-41DB-B7BC-9DD9D654408F}"/>
              </a:ext>
            </a:extLst>
          </p:cNvPr>
          <p:cNvSpPr txBox="1"/>
          <p:nvPr/>
        </p:nvSpPr>
        <p:spPr>
          <a:xfrm>
            <a:off x="5432385" y="4390663"/>
            <a:ext cx="1693762" cy="424732"/>
          </a:xfrm>
          <a:prstGeom prst="rect">
            <a:avLst/>
          </a:prstGeom>
          <a:noFill/>
        </p:spPr>
        <p:txBody>
          <a:bodyPr wrap="square" rtlCol="0">
            <a:spAutoFit/>
          </a:bodyPr>
          <a:lstStyle/>
          <a:p>
            <a:r>
              <a:rPr lang="en-US"/>
              <a:t>Instead of </a:t>
            </a:r>
          </a:p>
        </p:txBody>
      </p:sp>
      <p:pic>
        <p:nvPicPr>
          <p:cNvPr id="13" name="Picture 12">
            <a:extLst>
              <a:ext uri="{FF2B5EF4-FFF2-40B4-BE49-F238E27FC236}">
                <a16:creationId xmlns:a16="http://schemas.microsoft.com/office/drawing/2014/main" id="{039F3C85-786A-4CAA-9319-BDCDFA6A803B}"/>
              </a:ext>
            </a:extLst>
          </p:cNvPr>
          <p:cNvPicPr>
            <a:picLocks noChangeAspect="1"/>
          </p:cNvPicPr>
          <p:nvPr/>
        </p:nvPicPr>
        <p:blipFill>
          <a:blip r:embed="rId2"/>
          <a:stretch>
            <a:fillRect/>
          </a:stretch>
        </p:blipFill>
        <p:spPr>
          <a:xfrm>
            <a:off x="7057395" y="4049249"/>
            <a:ext cx="4319427" cy="1532292"/>
          </a:xfrm>
          <a:prstGeom prst="rect">
            <a:avLst/>
          </a:prstGeom>
          <a:effectLst>
            <a:softEdge rad="63500"/>
          </a:effectLst>
        </p:spPr>
      </p:pic>
    </p:spTree>
    <p:extLst>
      <p:ext uri="{BB962C8B-B14F-4D97-AF65-F5344CB8AC3E}">
        <p14:creationId xmlns:p14="http://schemas.microsoft.com/office/powerpoint/2010/main" val="724191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D077A3B-58FF-AD49-B860-F5DED11633EC}"/>
              </a:ext>
            </a:extLst>
          </p:cNvPr>
          <p:cNvSpPr>
            <a:spLocks noGrp="1"/>
          </p:cNvSpPr>
          <p:nvPr>
            <p:ph type="sldNum" sz="quarter" idx="12"/>
          </p:nvPr>
        </p:nvSpPr>
        <p:spPr/>
        <p:txBody>
          <a:bodyPr/>
          <a:lstStyle/>
          <a:p>
            <a:fld id="{FE7A4BB3-E848-5A44-82DF-322201952CD8}" type="slidenum">
              <a:rPr lang="en-US" smtClean="0"/>
              <a:pPr/>
              <a:t>24</a:t>
            </a:fld>
            <a:endParaRPr lang="en-US"/>
          </a:p>
        </p:txBody>
      </p:sp>
      <p:sp>
        <p:nvSpPr>
          <p:cNvPr id="3" name="Title 2">
            <a:extLst>
              <a:ext uri="{FF2B5EF4-FFF2-40B4-BE49-F238E27FC236}">
                <a16:creationId xmlns:a16="http://schemas.microsoft.com/office/drawing/2014/main" id="{E2778002-C2A7-FF43-AB39-6B8733595183}"/>
              </a:ext>
            </a:extLst>
          </p:cNvPr>
          <p:cNvSpPr>
            <a:spLocks noGrp="1"/>
          </p:cNvSpPr>
          <p:nvPr>
            <p:ph type="title"/>
          </p:nvPr>
        </p:nvSpPr>
        <p:spPr/>
        <p:txBody>
          <a:bodyPr/>
          <a:lstStyle/>
          <a:p>
            <a:r>
              <a:rPr lang="en-US"/>
              <a:t>Training</a:t>
            </a:r>
          </a:p>
        </p:txBody>
      </p:sp>
      <p:sp>
        <p:nvSpPr>
          <p:cNvPr id="4" name="Content Placeholder 3">
            <a:extLst>
              <a:ext uri="{FF2B5EF4-FFF2-40B4-BE49-F238E27FC236}">
                <a16:creationId xmlns:a16="http://schemas.microsoft.com/office/drawing/2014/main" id="{B412A96F-B341-6A4C-9ABF-CA222A066BB1}"/>
              </a:ext>
            </a:extLst>
          </p:cNvPr>
          <p:cNvSpPr>
            <a:spLocks noGrp="1"/>
          </p:cNvSpPr>
          <p:nvPr>
            <p:ph sz="quarter" idx="20"/>
          </p:nvPr>
        </p:nvSpPr>
        <p:spPr>
          <a:xfrm>
            <a:off x="1395544" y="1406722"/>
            <a:ext cx="8055578" cy="4572001"/>
          </a:xfrm>
        </p:spPr>
        <p:txBody>
          <a:bodyPr/>
          <a:lstStyle/>
          <a:p>
            <a:pPr marL="0" indent="0">
              <a:buNone/>
            </a:pPr>
            <a:endParaRPr lang="en-US"/>
          </a:p>
          <a:p>
            <a:pPr marL="380985" indent="-380985">
              <a:buAutoNum type="arabicParenR"/>
            </a:pPr>
            <a:r>
              <a:rPr lang="en-US" b="1"/>
              <a:t>Forward Pass: </a:t>
            </a:r>
            <a:r>
              <a:rPr lang="en-US"/>
              <a:t>Feed an episode (or batch of episodes) through the model</a:t>
            </a:r>
          </a:p>
          <a:p>
            <a:pPr marL="380985" indent="-380985">
              <a:buAutoNum type="arabicParenR"/>
            </a:pPr>
            <a:endParaRPr lang="en-US"/>
          </a:p>
          <a:p>
            <a:pPr marL="380985" indent="-380985">
              <a:buAutoNum type="arabicParenR"/>
            </a:pPr>
            <a:r>
              <a:rPr lang="en-US" b="1"/>
              <a:t>Loss Function: </a:t>
            </a:r>
            <a:r>
              <a:rPr lang="en-US"/>
              <a:t>Compare the model output to the ground truth target value(s) to get the amount of error</a:t>
            </a:r>
          </a:p>
          <a:p>
            <a:pPr marL="380985" indent="-380985">
              <a:buAutoNum type="arabicParenR"/>
            </a:pPr>
            <a:endParaRPr lang="en-US"/>
          </a:p>
          <a:p>
            <a:pPr marL="380985" indent="-380985">
              <a:buAutoNum type="arabicParenR"/>
            </a:pPr>
            <a:r>
              <a:rPr lang="en-US" b="1"/>
              <a:t>Backpropagation and weights update: </a:t>
            </a:r>
            <a:r>
              <a:rPr lang="en-US"/>
              <a:t>Change the weights of the model to try and decrease that error </a:t>
            </a:r>
          </a:p>
          <a:p>
            <a:pPr marL="380985" lvl="1" indent="0">
              <a:buNone/>
            </a:pPr>
            <a:br>
              <a:rPr lang="en-US"/>
            </a:br>
            <a:endParaRPr lang="en-US" b="1" i="1"/>
          </a:p>
          <a:p>
            <a:endParaRPr lang="en-US"/>
          </a:p>
        </p:txBody>
      </p:sp>
      <p:sp>
        <p:nvSpPr>
          <p:cNvPr id="5" name="U-Turn Arrow 4">
            <a:extLst>
              <a:ext uri="{FF2B5EF4-FFF2-40B4-BE49-F238E27FC236}">
                <a16:creationId xmlns:a16="http://schemas.microsoft.com/office/drawing/2014/main" id="{07A87589-5B25-6A43-8193-562D91D10FFB}"/>
              </a:ext>
            </a:extLst>
          </p:cNvPr>
          <p:cNvSpPr/>
          <p:nvPr/>
        </p:nvSpPr>
        <p:spPr>
          <a:xfrm rot="16200000" flipV="1">
            <a:off x="9135061" y="2399219"/>
            <a:ext cx="3292317" cy="2059560"/>
          </a:xfrm>
          <a:prstGeom prst="uturnArrow">
            <a:avLst>
              <a:gd name="adj1" fmla="val 22347"/>
              <a:gd name="adj2" fmla="val 25000"/>
              <a:gd name="adj3" fmla="val 25000"/>
              <a:gd name="adj4" fmla="val 68298"/>
              <a:gd name="adj5" fmla="val 10000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tx1"/>
              </a:solidFill>
            </a:endParaRPr>
          </a:p>
        </p:txBody>
      </p:sp>
      <p:sp>
        <p:nvSpPr>
          <p:cNvPr id="6" name="TextBox 5">
            <a:extLst>
              <a:ext uri="{FF2B5EF4-FFF2-40B4-BE49-F238E27FC236}">
                <a16:creationId xmlns:a16="http://schemas.microsoft.com/office/drawing/2014/main" id="{C76E2024-32FD-D541-800A-82DEC5B2B34C}"/>
              </a:ext>
            </a:extLst>
          </p:cNvPr>
          <p:cNvSpPr txBox="1"/>
          <p:nvPr/>
        </p:nvSpPr>
        <p:spPr>
          <a:xfrm>
            <a:off x="9451122" y="3012142"/>
            <a:ext cx="1642702" cy="1323439"/>
          </a:xfrm>
          <a:prstGeom prst="rect">
            <a:avLst/>
          </a:prstGeom>
          <a:noFill/>
        </p:spPr>
        <p:txBody>
          <a:bodyPr wrap="square" rtlCol="0">
            <a:spAutoFit/>
          </a:bodyPr>
          <a:lstStyle/>
          <a:p>
            <a:r>
              <a:rPr lang="en-US" sz="2000">
                <a:solidFill>
                  <a:schemeClr val="accent2"/>
                </a:solidFill>
              </a:rPr>
              <a:t>Repeat for a fixed number of episodes</a:t>
            </a:r>
          </a:p>
        </p:txBody>
      </p:sp>
      <p:sp>
        <p:nvSpPr>
          <p:cNvPr id="7" name="TextBox 6">
            <a:extLst>
              <a:ext uri="{FF2B5EF4-FFF2-40B4-BE49-F238E27FC236}">
                <a16:creationId xmlns:a16="http://schemas.microsoft.com/office/drawing/2014/main" id="{EC00F576-D64B-D24F-9843-B5CC1AF29A5C}"/>
              </a:ext>
            </a:extLst>
          </p:cNvPr>
          <p:cNvSpPr txBox="1"/>
          <p:nvPr/>
        </p:nvSpPr>
        <p:spPr>
          <a:xfrm>
            <a:off x="1627282" y="5517058"/>
            <a:ext cx="6858039" cy="923330"/>
          </a:xfrm>
          <a:prstGeom prst="rect">
            <a:avLst/>
          </a:prstGeom>
          <a:noFill/>
        </p:spPr>
        <p:txBody>
          <a:bodyPr wrap="square" rtlCol="0">
            <a:spAutoFit/>
          </a:bodyPr>
          <a:lstStyle/>
          <a:p>
            <a:r>
              <a:rPr lang="en-US" sz="1800">
                <a:solidFill>
                  <a:schemeClr val="accent2"/>
                </a:solidFill>
              </a:rPr>
              <a:t>Once you have completed these steps for some fixed number of episodes, you have completed one </a:t>
            </a:r>
            <a:r>
              <a:rPr lang="en-US" sz="1800" b="1">
                <a:solidFill>
                  <a:schemeClr val="accent2"/>
                </a:solidFill>
              </a:rPr>
              <a:t>iteration </a:t>
            </a:r>
            <a:r>
              <a:rPr lang="en-US" sz="1800">
                <a:solidFill>
                  <a:schemeClr val="accent2"/>
                </a:solidFill>
              </a:rPr>
              <a:t>of training. Training can take dozens to thousands of iterations</a:t>
            </a:r>
            <a:endParaRPr lang="en-US" sz="1800" b="1">
              <a:solidFill>
                <a:schemeClr val="accent2"/>
              </a:solidFill>
            </a:endParaRPr>
          </a:p>
        </p:txBody>
      </p:sp>
    </p:spTree>
    <p:extLst>
      <p:ext uri="{BB962C8B-B14F-4D97-AF65-F5344CB8AC3E}">
        <p14:creationId xmlns:p14="http://schemas.microsoft.com/office/powerpoint/2010/main" val="2266795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9DF87-EFB9-1248-ABFB-CC41A1143480}"/>
              </a:ext>
            </a:extLst>
          </p:cNvPr>
          <p:cNvSpPr>
            <a:spLocks noGrp="1"/>
          </p:cNvSpPr>
          <p:nvPr>
            <p:ph type="title"/>
          </p:nvPr>
        </p:nvSpPr>
        <p:spPr/>
        <p:txBody>
          <a:bodyPr/>
          <a:lstStyle/>
          <a:p>
            <a:r>
              <a:rPr lang="en-US" dirty="0"/>
              <a:t>Tips and Tricks</a:t>
            </a:r>
          </a:p>
        </p:txBody>
      </p:sp>
      <p:sp>
        <p:nvSpPr>
          <p:cNvPr id="3" name="Content Placeholder 2">
            <a:extLst>
              <a:ext uri="{FF2B5EF4-FFF2-40B4-BE49-F238E27FC236}">
                <a16:creationId xmlns:a16="http://schemas.microsoft.com/office/drawing/2014/main" id="{B46C57F8-63CE-3E4A-93FD-3B7DACABC4C6}"/>
              </a:ext>
            </a:extLst>
          </p:cNvPr>
          <p:cNvSpPr>
            <a:spLocks noGrp="1"/>
          </p:cNvSpPr>
          <p:nvPr>
            <p:ph sz="quarter" idx="20"/>
          </p:nvPr>
        </p:nvSpPr>
        <p:spPr/>
        <p:txBody>
          <a:bodyPr/>
          <a:lstStyle/>
          <a:p>
            <a:r>
              <a:rPr lang="en-US" dirty="0"/>
              <a:t>Learning rates are </a:t>
            </a:r>
            <a:r>
              <a:rPr lang="en-US" i="1" dirty="0"/>
              <a:t>very</a:t>
            </a:r>
            <a:r>
              <a:rPr lang="en-US" dirty="0"/>
              <a:t> important</a:t>
            </a:r>
          </a:p>
          <a:p>
            <a:pPr lvl="1"/>
            <a:r>
              <a:rPr lang="en-US" dirty="0"/>
              <a:t>Because episodes change stochastically, there may be large gradient differences episode-to-episode</a:t>
            </a:r>
          </a:p>
          <a:p>
            <a:pPr lvl="1"/>
            <a:r>
              <a:rPr lang="en-US" dirty="0"/>
              <a:t>Small learning rates &amp; using meta-batches help to smooth gradient updates</a:t>
            </a:r>
          </a:p>
          <a:p>
            <a:pPr lvl="1"/>
            <a:endParaRPr lang="en-US" dirty="0"/>
          </a:p>
          <a:p>
            <a:r>
              <a:rPr lang="en-US" dirty="0"/>
              <a:t>Training encoders from scratch seems to be difficult</a:t>
            </a:r>
          </a:p>
          <a:p>
            <a:pPr lvl="1"/>
            <a:r>
              <a:rPr lang="en-US" dirty="0"/>
              <a:t>Significantly better performance starting with a pretrained encoder</a:t>
            </a:r>
          </a:p>
          <a:p>
            <a:pPr lvl="1"/>
            <a:r>
              <a:rPr lang="en-US" dirty="0"/>
              <a:t>Can make the difference between completely untrainable and state-of-the-art performance</a:t>
            </a:r>
          </a:p>
          <a:p>
            <a:pPr lvl="1"/>
            <a:endParaRPr lang="en-US" dirty="0"/>
          </a:p>
          <a:p>
            <a:r>
              <a:rPr lang="en-US" dirty="0"/>
              <a:t>When training on large datasets, it can take a long time to start overfitting</a:t>
            </a:r>
          </a:p>
          <a:p>
            <a:pPr lvl="1"/>
            <a:r>
              <a:rPr lang="en-US" dirty="0"/>
              <a:t>If it isn’t obviously overfitting, training longer might help</a:t>
            </a:r>
          </a:p>
        </p:txBody>
      </p:sp>
    </p:spTree>
    <p:extLst>
      <p:ext uri="{BB962C8B-B14F-4D97-AF65-F5344CB8AC3E}">
        <p14:creationId xmlns:p14="http://schemas.microsoft.com/office/powerpoint/2010/main" val="3192161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l"/>
            <a:r>
              <a:rPr lang="en-US"/>
              <a:t>Few-shot Models &amp; Algorithms</a:t>
            </a:r>
          </a:p>
        </p:txBody>
      </p:sp>
      <p:sp>
        <p:nvSpPr>
          <p:cNvPr id="4" name="Text Placeholder 3">
            <a:extLst>
              <a:ext uri="{FF2B5EF4-FFF2-40B4-BE49-F238E27FC236}">
                <a16:creationId xmlns:a16="http://schemas.microsoft.com/office/drawing/2014/main" id="{FC154B04-AF84-4964-82D6-674840057335}"/>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039FC0D2-8331-4EA8-939C-4C499C0505E3}"/>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367668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936AB-04D5-4129-9896-8B8A34116DB3}"/>
              </a:ext>
            </a:extLst>
          </p:cNvPr>
          <p:cNvSpPr>
            <a:spLocks noGrp="1"/>
          </p:cNvSpPr>
          <p:nvPr>
            <p:ph type="title"/>
          </p:nvPr>
        </p:nvSpPr>
        <p:spPr/>
        <p:txBody>
          <a:bodyPr/>
          <a:lstStyle/>
          <a:p>
            <a:r>
              <a:rPr lang="en-US"/>
              <a:t>Few-shot Models</a:t>
            </a:r>
          </a:p>
        </p:txBody>
      </p:sp>
      <p:sp>
        <p:nvSpPr>
          <p:cNvPr id="3" name="Content Placeholder 2">
            <a:extLst>
              <a:ext uri="{FF2B5EF4-FFF2-40B4-BE49-F238E27FC236}">
                <a16:creationId xmlns:a16="http://schemas.microsoft.com/office/drawing/2014/main" id="{4B8C6B71-A5A5-425C-BC8D-1FE5EA340121}"/>
              </a:ext>
            </a:extLst>
          </p:cNvPr>
          <p:cNvSpPr>
            <a:spLocks noGrp="1"/>
          </p:cNvSpPr>
          <p:nvPr>
            <p:ph sz="quarter" idx="20"/>
          </p:nvPr>
        </p:nvSpPr>
        <p:spPr/>
        <p:txBody>
          <a:bodyPr lIns="91440" tIns="45720" rIns="91440" bIns="45720" anchor="t"/>
          <a:lstStyle/>
          <a:p>
            <a:pPr marL="0" indent="0">
              <a:buNone/>
            </a:pPr>
            <a:r>
              <a:rPr lang="en-US" sz="2300" b="1" dirty="0">
                <a:latin typeface="Arial"/>
                <a:cs typeface="Arial"/>
              </a:rPr>
              <a:t>Metric Learning</a:t>
            </a:r>
          </a:p>
          <a:p>
            <a:pPr marL="0" indent="0">
              <a:buNone/>
            </a:pPr>
            <a:r>
              <a:rPr lang="en-US" sz="2300" dirty="0">
                <a:latin typeface="Arial"/>
                <a:cs typeface="Arial"/>
              </a:rPr>
              <a:t>Metric learning models attempt to learn a mapping from the dataset into a metric space where proximity implies similarity. </a:t>
            </a:r>
            <a:endParaRPr lang="en-US" sz="2300" dirty="0"/>
          </a:p>
          <a:p>
            <a:pPr marL="0" indent="0">
              <a:buNone/>
            </a:pPr>
            <a:endParaRPr lang="en-US" dirty="0"/>
          </a:p>
          <a:p>
            <a:pPr marL="0" indent="0">
              <a:buNone/>
            </a:pPr>
            <a:r>
              <a:rPr lang="en-US" sz="2300" b="1" dirty="0">
                <a:latin typeface="Arial"/>
                <a:cs typeface="Arial"/>
              </a:rPr>
              <a:t>Meta-Learning</a:t>
            </a:r>
          </a:p>
          <a:p>
            <a:pPr marL="0" indent="0">
              <a:buNone/>
            </a:pPr>
            <a:r>
              <a:rPr lang="en-US" sz="2300" dirty="0">
                <a:latin typeface="Arial"/>
                <a:cs typeface="Arial"/>
              </a:rPr>
              <a:t>Meta-learning models explicitly optimize to find parameters that can be easily fine-tuned on the support set</a:t>
            </a:r>
          </a:p>
          <a:p>
            <a:pPr marL="0" indent="0">
              <a:buNone/>
            </a:pPr>
            <a:endParaRPr lang="en-US" b="1" dirty="0"/>
          </a:p>
          <a:p>
            <a:pPr marL="0" indent="0">
              <a:buNone/>
            </a:pPr>
            <a:r>
              <a:rPr lang="en-US" sz="2300" b="1" dirty="0">
                <a:latin typeface="Arial"/>
                <a:cs typeface="Arial"/>
              </a:rPr>
              <a:t>Conditioning Models</a:t>
            </a:r>
          </a:p>
          <a:p>
            <a:pPr marL="0" indent="0">
              <a:buNone/>
            </a:pPr>
            <a:r>
              <a:rPr lang="en-US" sz="2300" dirty="0">
                <a:latin typeface="Arial"/>
                <a:cs typeface="Arial"/>
              </a:rPr>
              <a:t>Conditioning models attempt to modify the encoder at evaluation time to better adapt to the particular support set. </a:t>
            </a:r>
            <a:endParaRPr lang="en-US" sz="2300" dirty="0"/>
          </a:p>
        </p:txBody>
      </p:sp>
    </p:spTree>
    <p:extLst>
      <p:ext uri="{BB962C8B-B14F-4D97-AF65-F5344CB8AC3E}">
        <p14:creationId xmlns:p14="http://schemas.microsoft.com/office/powerpoint/2010/main" val="4229561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936AB-04D5-4129-9896-8B8A34116DB3}"/>
              </a:ext>
            </a:extLst>
          </p:cNvPr>
          <p:cNvSpPr>
            <a:spLocks noGrp="1"/>
          </p:cNvSpPr>
          <p:nvPr>
            <p:ph type="title"/>
          </p:nvPr>
        </p:nvSpPr>
        <p:spPr/>
        <p:txBody>
          <a:bodyPr/>
          <a:lstStyle/>
          <a:p>
            <a:r>
              <a:rPr lang="en-US"/>
              <a:t>Metric Learning - Prototypical Networks</a:t>
            </a:r>
          </a:p>
        </p:txBody>
      </p:sp>
      <p:sp>
        <p:nvSpPr>
          <p:cNvPr id="4" name="Content Placeholder 3">
            <a:extLst>
              <a:ext uri="{FF2B5EF4-FFF2-40B4-BE49-F238E27FC236}">
                <a16:creationId xmlns:a16="http://schemas.microsoft.com/office/drawing/2014/main" id="{8E8FA142-F6E3-4E85-B8CC-DD74D6955DA8}"/>
              </a:ext>
            </a:extLst>
          </p:cNvPr>
          <p:cNvSpPr>
            <a:spLocks noGrp="1"/>
          </p:cNvSpPr>
          <p:nvPr>
            <p:ph sz="quarter" idx="20"/>
          </p:nvPr>
        </p:nvSpPr>
        <p:spPr/>
        <p:txBody>
          <a:bodyPr lIns="91440" tIns="45720" rIns="91440" bIns="45720" anchor="t"/>
          <a:lstStyle/>
          <a:p>
            <a:pPr marL="227965" indent="-227965"/>
            <a:r>
              <a:rPr lang="en-US" sz="2300" dirty="0">
                <a:latin typeface="Arial"/>
                <a:cs typeface="Arial"/>
              </a:rPr>
              <a:t>Since data is limited, our model probably needs a very simple inductive bias. (Snell et al. 2017)</a:t>
            </a:r>
          </a:p>
          <a:p>
            <a:pPr marL="685165" lvl="1" indent="-227965"/>
            <a:r>
              <a:rPr lang="en-US" dirty="0">
                <a:latin typeface="Arial"/>
                <a:cs typeface="Arial"/>
              </a:rPr>
              <a:t>With so few samples per class, nearest-neighbor classification might be too noisy.</a:t>
            </a:r>
            <a:endParaRPr lang="en-US" sz="2300" dirty="0">
              <a:latin typeface="Arial"/>
              <a:cs typeface="Arial"/>
            </a:endParaRPr>
          </a:p>
          <a:p>
            <a:pPr marL="685165" lvl="1" indent="-227965"/>
            <a:endParaRPr lang="en-US" dirty="0"/>
          </a:p>
          <a:p>
            <a:pPr marL="457218" indent="-457200">
              <a:buFont typeface="+mj-lt"/>
              <a:buAutoNum type="arabicPeriod"/>
            </a:pPr>
            <a:r>
              <a:rPr lang="en-US" dirty="0"/>
              <a:t>Represent data as points in embedded space</a:t>
            </a:r>
          </a:p>
          <a:p>
            <a:pPr marL="457218" indent="-457200">
              <a:buFont typeface="+mj-lt"/>
              <a:buAutoNum type="arabicPeriod"/>
            </a:pPr>
            <a:r>
              <a:rPr lang="en-US" dirty="0"/>
              <a:t>Each class gets a “prototype” that is average</a:t>
            </a:r>
            <a:br>
              <a:rPr lang="en-US" dirty="0"/>
            </a:br>
            <a:r>
              <a:rPr lang="en-US" dirty="0"/>
              <a:t>of its members</a:t>
            </a:r>
          </a:p>
          <a:p>
            <a:pPr marL="457218" indent="-457200">
              <a:buFont typeface="+mj-lt"/>
              <a:buAutoNum type="arabicPeriod"/>
            </a:pPr>
            <a:r>
              <a:rPr lang="en-US" dirty="0"/>
              <a:t>New data grouped based on distance to</a:t>
            </a:r>
            <a:br>
              <a:rPr lang="en-US" dirty="0"/>
            </a:br>
            <a:r>
              <a:rPr lang="en-US" dirty="0"/>
              <a:t>prototypes</a:t>
            </a:r>
            <a:endParaRPr lang="en-US" sz="2300" dirty="0"/>
          </a:p>
          <a:p>
            <a:pPr marL="227965" indent="-227965"/>
            <a:endParaRPr lang="en-US" sz="2300" dirty="0">
              <a:latin typeface="Arial"/>
              <a:cs typeface="Arial"/>
            </a:endParaRPr>
          </a:p>
          <a:p>
            <a:pPr marL="227965" indent="-227965"/>
            <a:r>
              <a:rPr lang="en-US" sz="2300" dirty="0">
                <a:latin typeface="Arial"/>
                <a:cs typeface="Arial"/>
              </a:rPr>
              <a:t>No longer state of the art, but it's a very common few-shot baseline.</a:t>
            </a:r>
            <a:endParaRPr lang="en-US" sz="2300" dirty="0"/>
          </a:p>
          <a:p>
            <a:pPr marL="685165" lvl="1" indent="-227965"/>
            <a:r>
              <a:rPr lang="en-US" dirty="0">
                <a:latin typeface="Arial"/>
                <a:cs typeface="Arial"/>
              </a:rPr>
              <a:t>Simple to implement and straightforward to train.</a:t>
            </a:r>
          </a:p>
          <a:p>
            <a:pPr marL="685165" lvl="1" indent="-227965"/>
            <a:endParaRPr lang="en-US" dirty="0"/>
          </a:p>
        </p:txBody>
      </p:sp>
      <p:grpSp>
        <p:nvGrpSpPr>
          <p:cNvPr id="65" name="Group 64">
            <a:extLst>
              <a:ext uri="{FF2B5EF4-FFF2-40B4-BE49-F238E27FC236}">
                <a16:creationId xmlns:a16="http://schemas.microsoft.com/office/drawing/2014/main" id="{DEF6C920-F9EA-4CFD-BE8C-8D87A8B5772F}"/>
              </a:ext>
            </a:extLst>
          </p:cNvPr>
          <p:cNvGrpSpPr/>
          <p:nvPr/>
        </p:nvGrpSpPr>
        <p:grpSpPr>
          <a:xfrm>
            <a:off x="8189190" y="2901643"/>
            <a:ext cx="3358865" cy="2499081"/>
            <a:chOff x="8540751" y="3317875"/>
            <a:chExt cx="4030638" cy="2998897"/>
          </a:xfrm>
        </p:grpSpPr>
        <p:sp>
          <p:nvSpPr>
            <p:cNvPr id="66" name="Rectangle 65">
              <a:extLst>
                <a:ext uri="{FF2B5EF4-FFF2-40B4-BE49-F238E27FC236}">
                  <a16:creationId xmlns:a16="http://schemas.microsoft.com/office/drawing/2014/main" id="{0236F664-4C4A-4D72-B893-7A5D51D07311}"/>
                </a:ext>
              </a:extLst>
            </p:cNvPr>
            <p:cNvSpPr/>
            <p:nvPr/>
          </p:nvSpPr>
          <p:spPr>
            <a:xfrm>
              <a:off x="8540751" y="3317875"/>
              <a:ext cx="4030638" cy="299889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lt1"/>
                  </a:solidFill>
                  <a:latin typeface="+mn-lt"/>
                  <a:ea typeface="+mn-ea"/>
                  <a:cs typeface="+mn-cs"/>
                </a:defRPr>
              </a:lvl1pPr>
              <a:lvl2pPr marL="548640" algn="l" defTabSz="1097280" rtl="0" eaLnBrk="1" latinLnBrk="0" hangingPunct="1">
                <a:defRPr sz="2160" kern="1200">
                  <a:solidFill>
                    <a:schemeClr val="lt1"/>
                  </a:solidFill>
                  <a:latin typeface="+mn-lt"/>
                  <a:ea typeface="+mn-ea"/>
                  <a:cs typeface="+mn-cs"/>
                </a:defRPr>
              </a:lvl2pPr>
              <a:lvl3pPr marL="1097280" algn="l" defTabSz="1097280" rtl="0" eaLnBrk="1" latinLnBrk="0" hangingPunct="1">
                <a:defRPr sz="2160" kern="1200">
                  <a:solidFill>
                    <a:schemeClr val="lt1"/>
                  </a:solidFill>
                  <a:latin typeface="+mn-lt"/>
                  <a:ea typeface="+mn-ea"/>
                  <a:cs typeface="+mn-cs"/>
                </a:defRPr>
              </a:lvl3pPr>
              <a:lvl4pPr marL="1645920" algn="l" defTabSz="1097280" rtl="0" eaLnBrk="1" latinLnBrk="0" hangingPunct="1">
                <a:defRPr sz="2160" kern="1200">
                  <a:solidFill>
                    <a:schemeClr val="lt1"/>
                  </a:solidFill>
                  <a:latin typeface="+mn-lt"/>
                  <a:ea typeface="+mn-ea"/>
                  <a:cs typeface="+mn-cs"/>
                </a:defRPr>
              </a:lvl4pPr>
              <a:lvl5pPr marL="2194560" algn="l" defTabSz="1097280" rtl="0" eaLnBrk="1" latinLnBrk="0" hangingPunct="1">
                <a:defRPr sz="2160" kern="1200">
                  <a:solidFill>
                    <a:schemeClr val="lt1"/>
                  </a:solidFill>
                  <a:latin typeface="+mn-lt"/>
                  <a:ea typeface="+mn-ea"/>
                  <a:cs typeface="+mn-cs"/>
                </a:defRPr>
              </a:lvl5pPr>
              <a:lvl6pPr marL="2743200" algn="l" defTabSz="1097280" rtl="0" eaLnBrk="1" latinLnBrk="0" hangingPunct="1">
                <a:defRPr sz="2160" kern="1200">
                  <a:solidFill>
                    <a:schemeClr val="lt1"/>
                  </a:solidFill>
                  <a:latin typeface="+mn-lt"/>
                  <a:ea typeface="+mn-ea"/>
                  <a:cs typeface="+mn-cs"/>
                </a:defRPr>
              </a:lvl6pPr>
              <a:lvl7pPr marL="3291840" algn="l" defTabSz="1097280" rtl="0" eaLnBrk="1" latinLnBrk="0" hangingPunct="1">
                <a:defRPr sz="2160" kern="1200">
                  <a:solidFill>
                    <a:schemeClr val="lt1"/>
                  </a:solidFill>
                  <a:latin typeface="+mn-lt"/>
                  <a:ea typeface="+mn-ea"/>
                  <a:cs typeface="+mn-cs"/>
                </a:defRPr>
              </a:lvl7pPr>
              <a:lvl8pPr marL="3840480" algn="l" defTabSz="1097280" rtl="0" eaLnBrk="1" latinLnBrk="0" hangingPunct="1">
                <a:defRPr sz="2160" kern="1200">
                  <a:solidFill>
                    <a:schemeClr val="lt1"/>
                  </a:solidFill>
                  <a:latin typeface="+mn-lt"/>
                  <a:ea typeface="+mn-ea"/>
                  <a:cs typeface="+mn-cs"/>
                </a:defRPr>
              </a:lvl8pPr>
              <a:lvl9pPr marL="4389120" algn="l" defTabSz="1097280" rtl="0" eaLnBrk="1" latinLnBrk="0" hangingPunct="1">
                <a:defRPr sz="2160" kern="1200">
                  <a:solidFill>
                    <a:schemeClr val="lt1"/>
                  </a:solidFill>
                  <a:latin typeface="+mn-lt"/>
                  <a:ea typeface="+mn-ea"/>
                  <a:cs typeface="+mn-cs"/>
                </a:defRPr>
              </a:lvl9pPr>
            </a:lstStyle>
            <a:p>
              <a:pPr algn="ctr"/>
              <a:endParaRPr lang="en-US" sz="1800"/>
            </a:p>
          </p:txBody>
        </p:sp>
        <p:sp>
          <p:nvSpPr>
            <p:cNvPr id="67" name="Oval 66">
              <a:extLst>
                <a:ext uri="{FF2B5EF4-FFF2-40B4-BE49-F238E27FC236}">
                  <a16:creationId xmlns:a16="http://schemas.microsoft.com/office/drawing/2014/main" id="{1630BB6A-573E-457E-BA1F-48CBB8C76D64}"/>
                </a:ext>
              </a:extLst>
            </p:cNvPr>
            <p:cNvSpPr/>
            <p:nvPr/>
          </p:nvSpPr>
          <p:spPr>
            <a:xfrm>
              <a:off x="9039742" y="3816633"/>
              <a:ext cx="193577" cy="1935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lt1"/>
                  </a:solidFill>
                  <a:latin typeface="+mn-lt"/>
                  <a:ea typeface="+mn-ea"/>
                  <a:cs typeface="+mn-cs"/>
                </a:defRPr>
              </a:lvl1pPr>
              <a:lvl2pPr marL="548640" algn="l" defTabSz="1097280" rtl="0" eaLnBrk="1" latinLnBrk="0" hangingPunct="1">
                <a:defRPr sz="2160" kern="1200">
                  <a:solidFill>
                    <a:schemeClr val="lt1"/>
                  </a:solidFill>
                  <a:latin typeface="+mn-lt"/>
                  <a:ea typeface="+mn-ea"/>
                  <a:cs typeface="+mn-cs"/>
                </a:defRPr>
              </a:lvl2pPr>
              <a:lvl3pPr marL="1097280" algn="l" defTabSz="1097280" rtl="0" eaLnBrk="1" latinLnBrk="0" hangingPunct="1">
                <a:defRPr sz="2160" kern="1200">
                  <a:solidFill>
                    <a:schemeClr val="lt1"/>
                  </a:solidFill>
                  <a:latin typeface="+mn-lt"/>
                  <a:ea typeface="+mn-ea"/>
                  <a:cs typeface="+mn-cs"/>
                </a:defRPr>
              </a:lvl3pPr>
              <a:lvl4pPr marL="1645920" algn="l" defTabSz="1097280" rtl="0" eaLnBrk="1" latinLnBrk="0" hangingPunct="1">
                <a:defRPr sz="2160" kern="1200">
                  <a:solidFill>
                    <a:schemeClr val="lt1"/>
                  </a:solidFill>
                  <a:latin typeface="+mn-lt"/>
                  <a:ea typeface="+mn-ea"/>
                  <a:cs typeface="+mn-cs"/>
                </a:defRPr>
              </a:lvl4pPr>
              <a:lvl5pPr marL="2194560" algn="l" defTabSz="1097280" rtl="0" eaLnBrk="1" latinLnBrk="0" hangingPunct="1">
                <a:defRPr sz="2160" kern="1200">
                  <a:solidFill>
                    <a:schemeClr val="lt1"/>
                  </a:solidFill>
                  <a:latin typeface="+mn-lt"/>
                  <a:ea typeface="+mn-ea"/>
                  <a:cs typeface="+mn-cs"/>
                </a:defRPr>
              </a:lvl5pPr>
              <a:lvl6pPr marL="2743200" algn="l" defTabSz="1097280" rtl="0" eaLnBrk="1" latinLnBrk="0" hangingPunct="1">
                <a:defRPr sz="2160" kern="1200">
                  <a:solidFill>
                    <a:schemeClr val="lt1"/>
                  </a:solidFill>
                  <a:latin typeface="+mn-lt"/>
                  <a:ea typeface="+mn-ea"/>
                  <a:cs typeface="+mn-cs"/>
                </a:defRPr>
              </a:lvl6pPr>
              <a:lvl7pPr marL="3291840" algn="l" defTabSz="1097280" rtl="0" eaLnBrk="1" latinLnBrk="0" hangingPunct="1">
                <a:defRPr sz="2160" kern="1200">
                  <a:solidFill>
                    <a:schemeClr val="lt1"/>
                  </a:solidFill>
                  <a:latin typeface="+mn-lt"/>
                  <a:ea typeface="+mn-ea"/>
                  <a:cs typeface="+mn-cs"/>
                </a:defRPr>
              </a:lvl7pPr>
              <a:lvl8pPr marL="3840480" algn="l" defTabSz="1097280" rtl="0" eaLnBrk="1" latinLnBrk="0" hangingPunct="1">
                <a:defRPr sz="2160" kern="1200">
                  <a:solidFill>
                    <a:schemeClr val="lt1"/>
                  </a:solidFill>
                  <a:latin typeface="+mn-lt"/>
                  <a:ea typeface="+mn-ea"/>
                  <a:cs typeface="+mn-cs"/>
                </a:defRPr>
              </a:lvl8pPr>
              <a:lvl9pPr marL="4389120" algn="l" defTabSz="1097280" rtl="0" eaLnBrk="1" latinLnBrk="0" hangingPunct="1">
                <a:defRPr sz="2160" kern="1200">
                  <a:solidFill>
                    <a:schemeClr val="lt1"/>
                  </a:solidFill>
                  <a:latin typeface="+mn-lt"/>
                  <a:ea typeface="+mn-ea"/>
                  <a:cs typeface="+mn-cs"/>
                </a:defRPr>
              </a:lvl9pPr>
            </a:lstStyle>
            <a:p>
              <a:pPr algn="ctr"/>
              <a:endParaRPr lang="en-US" sz="1800"/>
            </a:p>
          </p:txBody>
        </p:sp>
        <p:sp>
          <p:nvSpPr>
            <p:cNvPr id="68" name="Oval 67">
              <a:extLst>
                <a:ext uri="{FF2B5EF4-FFF2-40B4-BE49-F238E27FC236}">
                  <a16:creationId xmlns:a16="http://schemas.microsoft.com/office/drawing/2014/main" id="{12ED7802-DD67-47C9-B7E8-15C9FAB4A8D8}"/>
                </a:ext>
              </a:extLst>
            </p:cNvPr>
            <p:cNvSpPr/>
            <p:nvPr/>
          </p:nvSpPr>
          <p:spPr>
            <a:xfrm>
              <a:off x="9192142" y="3969033"/>
              <a:ext cx="193577" cy="1935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lt1"/>
                  </a:solidFill>
                  <a:latin typeface="+mn-lt"/>
                  <a:ea typeface="+mn-ea"/>
                  <a:cs typeface="+mn-cs"/>
                </a:defRPr>
              </a:lvl1pPr>
              <a:lvl2pPr marL="548640" algn="l" defTabSz="1097280" rtl="0" eaLnBrk="1" latinLnBrk="0" hangingPunct="1">
                <a:defRPr sz="2160" kern="1200">
                  <a:solidFill>
                    <a:schemeClr val="lt1"/>
                  </a:solidFill>
                  <a:latin typeface="+mn-lt"/>
                  <a:ea typeface="+mn-ea"/>
                  <a:cs typeface="+mn-cs"/>
                </a:defRPr>
              </a:lvl2pPr>
              <a:lvl3pPr marL="1097280" algn="l" defTabSz="1097280" rtl="0" eaLnBrk="1" latinLnBrk="0" hangingPunct="1">
                <a:defRPr sz="2160" kern="1200">
                  <a:solidFill>
                    <a:schemeClr val="lt1"/>
                  </a:solidFill>
                  <a:latin typeface="+mn-lt"/>
                  <a:ea typeface="+mn-ea"/>
                  <a:cs typeface="+mn-cs"/>
                </a:defRPr>
              </a:lvl3pPr>
              <a:lvl4pPr marL="1645920" algn="l" defTabSz="1097280" rtl="0" eaLnBrk="1" latinLnBrk="0" hangingPunct="1">
                <a:defRPr sz="2160" kern="1200">
                  <a:solidFill>
                    <a:schemeClr val="lt1"/>
                  </a:solidFill>
                  <a:latin typeface="+mn-lt"/>
                  <a:ea typeface="+mn-ea"/>
                  <a:cs typeface="+mn-cs"/>
                </a:defRPr>
              </a:lvl4pPr>
              <a:lvl5pPr marL="2194560" algn="l" defTabSz="1097280" rtl="0" eaLnBrk="1" latinLnBrk="0" hangingPunct="1">
                <a:defRPr sz="2160" kern="1200">
                  <a:solidFill>
                    <a:schemeClr val="lt1"/>
                  </a:solidFill>
                  <a:latin typeface="+mn-lt"/>
                  <a:ea typeface="+mn-ea"/>
                  <a:cs typeface="+mn-cs"/>
                </a:defRPr>
              </a:lvl5pPr>
              <a:lvl6pPr marL="2743200" algn="l" defTabSz="1097280" rtl="0" eaLnBrk="1" latinLnBrk="0" hangingPunct="1">
                <a:defRPr sz="2160" kern="1200">
                  <a:solidFill>
                    <a:schemeClr val="lt1"/>
                  </a:solidFill>
                  <a:latin typeface="+mn-lt"/>
                  <a:ea typeface="+mn-ea"/>
                  <a:cs typeface="+mn-cs"/>
                </a:defRPr>
              </a:lvl6pPr>
              <a:lvl7pPr marL="3291840" algn="l" defTabSz="1097280" rtl="0" eaLnBrk="1" latinLnBrk="0" hangingPunct="1">
                <a:defRPr sz="2160" kern="1200">
                  <a:solidFill>
                    <a:schemeClr val="lt1"/>
                  </a:solidFill>
                  <a:latin typeface="+mn-lt"/>
                  <a:ea typeface="+mn-ea"/>
                  <a:cs typeface="+mn-cs"/>
                </a:defRPr>
              </a:lvl7pPr>
              <a:lvl8pPr marL="3840480" algn="l" defTabSz="1097280" rtl="0" eaLnBrk="1" latinLnBrk="0" hangingPunct="1">
                <a:defRPr sz="2160" kern="1200">
                  <a:solidFill>
                    <a:schemeClr val="lt1"/>
                  </a:solidFill>
                  <a:latin typeface="+mn-lt"/>
                  <a:ea typeface="+mn-ea"/>
                  <a:cs typeface="+mn-cs"/>
                </a:defRPr>
              </a:lvl8pPr>
              <a:lvl9pPr marL="4389120" algn="l" defTabSz="1097280" rtl="0" eaLnBrk="1" latinLnBrk="0" hangingPunct="1">
                <a:defRPr sz="2160" kern="1200">
                  <a:solidFill>
                    <a:schemeClr val="lt1"/>
                  </a:solidFill>
                  <a:latin typeface="+mn-lt"/>
                  <a:ea typeface="+mn-ea"/>
                  <a:cs typeface="+mn-cs"/>
                </a:defRPr>
              </a:lvl9pPr>
            </a:lstStyle>
            <a:p>
              <a:pPr algn="ctr"/>
              <a:endParaRPr lang="en-US" sz="1800"/>
            </a:p>
          </p:txBody>
        </p:sp>
        <p:sp>
          <p:nvSpPr>
            <p:cNvPr id="69" name="Oval 68">
              <a:extLst>
                <a:ext uri="{FF2B5EF4-FFF2-40B4-BE49-F238E27FC236}">
                  <a16:creationId xmlns:a16="http://schemas.microsoft.com/office/drawing/2014/main" id="{35F032F3-7815-428E-8B1B-012028296068}"/>
                </a:ext>
              </a:extLst>
            </p:cNvPr>
            <p:cNvSpPr/>
            <p:nvPr/>
          </p:nvSpPr>
          <p:spPr>
            <a:xfrm>
              <a:off x="9353645" y="3719845"/>
              <a:ext cx="193577" cy="1935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lt1"/>
                  </a:solidFill>
                  <a:latin typeface="+mn-lt"/>
                  <a:ea typeface="+mn-ea"/>
                  <a:cs typeface="+mn-cs"/>
                </a:defRPr>
              </a:lvl1pPr>
              <a:lvl2pPr marL="548640" algn="l" defTabSz="1097280" rtl="0" eaLnBrk="1" latinLnBrk="0" hangingPunct="1">
                <a:defRPr sz="2160" kern="1200">
                  <a:solidFill>
                    <a:schemeClr val="lt1"/>
                  </a:solidFill>
                  <a:latin typeface="+mn-lt"/>
                  <a:ea typeface="+mn-ea"/>
                  <a:cs typeface="+mn-cs"/>
                </a:defRPr>
              </a:lvl2pPr>
              <a:lvl3pPr marL="1097280" algn="l" defTabSz="1097280" rtl="0" eaLnBrk="1" latinLnBrk="0" hangingPunct="1">
                <a:defRPr sz="2160" kern="1200">
                  <a:solidFill>
                    <a:schemeClr val="lt1"/>
                  </a:solidFill>
                  <a:latin typeface="+mn-lt"/>
                  <a:ea typeface="+mn-ea"/>
                  <a:cs typeface="+mn-cs"/>
                </a:defRPr>
              </a:lvl3pPr>
              <a:lvl4pPr marL="1645920" algn="l" defTabSz="1097280" rtl="0" eaLnBrk="1" latinLnBrk="0" hangingPunct="1">
                <a:defRPr sz="2160" kern="1200">
                  <a:solidFill>
                    <a:schemeClr val="lt1"/>
                  </a:solidFill>
                  <a:latin typeface="+mn-lt"/>
                  <a:ea typeface="+mn-ea"/>
                  <a:cs typeface="+mn-cs"/>
                </a:defRPr>
              </a:lvl4pPr>
              <a:lvl5pPr marL="2194560" algn="l" defTabSz="1097280" rtl="0" eaLnBrk="1" latinLnBrk="0" hangingPunct="1">
                <a:defRPr sz="2160" kern="1200">
                  <a:solidFill>
                    <a:schemeClr val="lt1"/>
                  </a:solidFill>
                  <a:latin typeface="+mn-lt"/>
                  <a:ea typeface="+mn-ea"/>
                  <a:cs typeface="+mn-cs"/>
                </a:defRPr>
              </a:lvl5pPr>
              <a:lvl6pPr marL="2743200" algn="l" defTabSz="1097280" rtl="0" eaLnBrk="1" latinLnBrk="0" hangingPunct="1">
                <a:defRPr sz="2160" kern="1200">
                  <a:solidFill>
                    <a:schemeClr val="lt1"/>
                  </a:solidFill>
                  <a:latin typeface="+mn-lt"/>
                  <a:ea typeface="+mn-ea"/>
                  <a:cs typeface="+mn-cs"/>
                </a:defRPr>
              </a:lvl6pPr>
              <a:lvl7pPr marL="3291840" algn="l" defTabSz="1097280" rtl="0" eaLnBrk="1" latinLnBrk="0" hangingPunct="1">
                <a:defRPr sz="2160" kern="1200">
                  <a:solidFill>
                    <a:schemeClr val="lt1"/>
                  </a:solidFill>
                  <a:latin typeface="+mn-lt"/>
                  <a:ea typeface="+mn-ea"/>
                  <a:cs typeface="+mn-cs"/>
                </a:defRPr>
              </a:lvl7pPr>
              <a:lvl8pPr marL="3840480" algn="l" defTabSz="1097280" rtl="0" eaLnBrk="1" latinLnBrk="0" hangingPunct="1">
                <a:defRPr sz="2160" kern="1200">
                  <a:solidFill>
                    <a:schemeClr val="lt1"/>
                  </a:solidFill>
                  <a:latin typeface="+mn-lt"/>
                  <a:ea typeface="+mn-ea"/>
                  <a:cs typeface="+mn-cs"/>
                </a:defRPr>
              </a:lvl8pPr>
              <a:lvl9pPr marL="4389120" algn="l" defTabSz="1097280" rtl="0" eaLnBrk="1" latinLnBrk="0" hangingPunct="1">
                <a:defRPr sz="2160" kern="1200">
                  <a:solidFill>
                    <a:schemeClr val="lt1"/>
                  </a:solidFill>
                  <a:latin typeface="+mn-lt"/>
                  <a:ea typeface="+mn-ea"/>
                  <a:cs typeface="+mn-cs"/>
                </a:defRPr>
              </a:lvl9pPr>
            </a:lstStyle>
            <a:p>
              <a:pPr algn="ctr"/>
              <a:endParaRPr lang="en-US" sz="1800"/>
            </a:p>
          </p:txBody>
        </p:sp>
        <p:sp>
          <p:nvSpPr>
            <p:cNvPr id="70" name="Oval 69">
              <a:extLst>
                <a:ext uri="{FF2B5EF4-FFF2-40B4-BE49-F238E27FC236}">
                  <a16:creationId xmlns:a16="http://schemas.microsoft.com/office/drawing/2014/main" id="{4F9BEAC9-F868-4C09-BA5F-34572FFA06ED}"/>
                </a:ext>
              </a:extLst>
            </p:cNvPr>
            <p:cNvSpPr/>
            <p:nvPr/>
          </p:nvSpPr>
          <p:spPr>
            <a:xfrm>
              <a:off x="11262914" y="4067533"/>
              <a:ext cx="193577" cy="193577"/>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lt1"/>
                  </a:solidFill>
                  <a:latin typeface="+mn-lt"/>
                  <a:ea typeface="+mn-ea"/>
                  <a:cs typeface="+mn-cs"/>
                </a:defRPr>
              </a:lvl1pPr>
              <a:lvl2pPr marL="548640" algn="l" defTabSz="1097280" rtl="0" eaLnBrk="1" latinLnBrk="0" hangingPunct="1">
                <a:defRPr sz="2160" kern="1200">
                  <a:solidFill>
                    <a:schemeClr val="lt1"/>
                  </a:solidFill>
                  <a:latin typeface="+mn-lt"/>
                  <a:ea typeface="+mn-ea"/>
                  <a:cs typeface="+mn-cs"/>
                </a:defRPr>
              </a:lvl2pPr>
              <a:lvl3pPr marL="1097280" algn="l" defTabSz="1097280" rtl="0" eaLnBrk="1" latinLnBrk="0" hangingPunct="1">
                <a:defRPr sz="2160" kern="1200">
                  <a:solidFill>
                    <a:schemeClr val="lt1"/>
                  </a:solidFill>
                  <a:latin typeface="+mn-lt"/>
                  <a:ea typeface="+mn-ea"/>
                  <a:cs typeface="+mn-cs"/>
                </a:defRPr>
              </a:lvl3pPr>
              <a:lvl4pPr marL="1645920" algn="l" defTabSz="1097280" rtl="0" eaLnBrk="1" latinLnBrk="0" hangingPunct="1">
                <a:defRPr sz="2160" kern="1200">
                  <a:solidFill>
                    <a:schemeClr val="lt1"/>
                  </a:solidFill>
                  <a:latin typeface="+mn-lt"/>
                  <a:ea typeface="+mn-ea"/>
                  <a:cs typeface="+mn-cs"/>
                </a:defRPr>
              </a:lvl4pPr>
              <a:lvl5pPr marL="2194560" algn="l" defTabSz="1097280" rtl="0" eaLnBrk="1" latinLnBrk="0" hangingPunct="1">
                <a:defRPr sz="2160" kern="1200">
                  <a:solidFill>
                    <a:schemeClr val="lt1"/>
                  </a:solidFill>
                  <a:latin typeface="+mn-lt"/>
                  <a:ea typeface="+mn-ea"/>
                  <a:cs typeface="+mn-cs"/>
                </a:defRPr>
              </a:lvl5pPr>
              <a:lvl6pPr marL="2743200" algn="l" defTabSz="1097280" rtl="0" eaLnBrk="1" latinLnBrk="0" hangingPunct="1">
                <a:defRPr sz="2160" kern="1200">
                  <a:solidFill>
                    <a:schemeClr val="lt1"/>
                  </a:solidFill>
                  <a:latin typeface="+mn-lt"/>
                  <a:ea typeface="+mn-ea"/>
                  <a:cs typeface="+mn-cs"/>
                </a:defRPr>
              </a:lvl6pPr>
              <a:lvl7pPr marL="3291840" algn="l" defTabSz="1097280" rtl="0" eaLnBrk="1" latinLnBrk="0" hangingPunct="1">
                <a:defRPr sz="2160" kern="1200">
                  <a:solidFill>
                    <a:schemeClr val="lt1"/>
                  </a:solidFill>
                  <a:latin typeface="+mn-lt"/>
                  <a:ea typeface="+mn-ea"/>
                  <a:cs typeface="+mn-cs"/>
                </a:defRPr>
              </a:lvl7pPr>
              <a:lvl8pPr marL="3840480" algn="l" defTabSz="1097280" rtl="0" eaLnBrk="1" latinLnBrk="0" hangingPunct="1">
                <a:defRPr sz="2160" kern="1200">
                  <a:solidFill>
                    <a:schemeClr val="lt1"/>
                  </a:solidFill>
                  <a:latin typeface="+mn-lt"/>
                  <a:ea typeface="+mn-ea"/>
                  <a:cs typeface="+mn-cs"/>
                </a:defRPr>
              </a:lvl8pPr>
              <a:lvl9pPr marL="4389120" algn="l" defTabSz="1097280" rtl="0" eaLnBrk="1" latinLnBrk="0" hangingPunct="1">
                <a:defRPr sz="2160" kern="1200">
                  <a:solidFill>
                    <a:schemeClr val="lt1"/>
                  </a:solidFill>
                  <a:latin typeface="+mn-lt"/>
                  <a:ea typeface="+mn-ea"/>
                  <a:cs typeface="+mn-cs"/>
                </a:defRPr>
              </a:lvl9pPr>
            </a:lstStyle>
            <a:p>
              <a:pPr algn="ctr"/>
              <a:endParaRPr lang="en-US" sz="1800"/>
            </a:p>
          </p:txBody>
        </p:sp>
        <p:sp>
          <p:nvSpPr>
            <p:cNvPr id="71" name="Oval 70">
              <a:extLst>
                <a:ext uri="{FF2B5EF4-FFF2-40B4-BE49-F238E27FC236}">
                  <a16:creationId xmlns:a16="http://schemas.microsoft.com/office/drawing/2014/main" id="{B99C0259-20FD-4144-BC09-9B15EB06740D}"/>
                </a:ext>
              </a:extLst>
            </p:cNvPr>
            <p:cNvSpPr/>
            <p:nvPr/>
          </p:nvSpPr>
          <p:spPr>
            <a:xfrm>
              <a:off x="11576817" y="3970745"/>
              <a:ext cx="193577" cy="193577"/>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lt1"/>
                  </a:solidFill>
                  <a:latin typeface="+mn-lt"/>
                  <a:ea typeface="+mn-ea"/>
                  <a:cs typeface="+mn-cs"/>
                </a:defRPr>
              </a:lvl1pPr>
              <a:lvl2pPr marL="548640" algn="l" defTabSz="1097280" rtl="0" eaLnBrk="1" latinLnBrk="0" hangingPunct="1">
                <a:defRPr sz="2160" kern="1200">
                  <a:solidFill>
                    <a:schemeClr val="lt1"/>
                  </a:solidFill>
                  <a:latin typeface="+mn-lt"/>
                  <a:ea typeface="+mn-ea"/>
                  <a:cs typeface="+mn-cs"/>
                </a:defRPr>
              </a:lvl2pPr>
              <a:lvl3pPr marL="1097280" algn="l" defTabSz="1097280" rtl="0" eaLnBrk="1" latinLnBrk="0" hangingPunct="1">
                <a:defRPr sz="2160" kern="1200">
                  <a:solidFill>
                    <a:schemeClr val="lt1"/>
                  </a:solidFill>
                  <a:latin typeface="+mn-lt"/>
                  <a:ea typeface="+mn-ea"/>
                  <a:cs typeface="+mn-cs"/>
                </a:defRPr>
              </a:lvl3pPr>
              <a:lvl4pPr marL="1645920" algn="l" defTabSz="1097280" rtl="0" eaLnBrk="1" latinLnBrk="0" hangingPunct="1">
                <a:defRPr sz="2160" kern="1200">
                  <a:solidFill>
                    <a:schemeClr val="lt1"/>
                  </a:solidFill>
                  <a:latin typeface="+mn-lt"/>
                  <a:ea typeface="+mn-ea"/>
                  <a:cs typeface="+mn-cs"/>
                </a:defRPr>
              </a:lvl4pPr>
              <a:lvl5pPr marL="2194560" algn="l" defTabSz="1097280" rtl="0" eaLnBrk="1" latinLnBrk="0" hangingPunct="1">
                <a:defRPr sz="2160" kern="1200">
                  <a:solidFill>
                    <a:schemeClr val="lt1"/>
                  </a:solidFill>
                  <a:latin typeface="+mn-lt"/>
                  <a:ea typeface="+mn-ea"/>
                  <a:cs typeface="+mn-cs"/>
                </a:defRPr>
              </a:lvl5pPr>
              <a:lvl6pPr marL="2743200" algn="l" defTabSz="1097280" rtl="0" eaLnBrk="1" latinLnBrk="0" hangingPunct="1">
                <a:defRPr sz="2160" kern="1200">
                  <a:solidFill>
                    <a:schemeClr val="lt1"/>
                  </a:solidFill>
                  <a:latin typeface="+mn-lt"/>
                  <a:ea typeface="+mn-ea"/>
                  <a:cs typeface="+mn-cs"/>
                </a:defRPr>
              </a:lvl6pPr>
              <a:lvl7pPr marL="3291840" algn="l" defTabSz="1097280" rtl="0" eaLnBrk="1" latinLnBrk="0" hangingPunct="1">
                <a:defRPr sz="2160" kern="1200">
                  <a:solidFill>
                    <a:schemeClr val="lt1"/>
                  </a:solidFill>
                  <a:latin typeface="+mn-lt"/>
                  <a:ea typeface="+mn-ea"/>
                  <a:cs typeface="+mn-cs"/>
                </a:defRPr>
              </a:lvl7pPr>
              <a:lvl8pPr marL="3840480" algn="l" defTabSz="1097280" rtl="0" eaLnBrk="1" latinLnBrk="0" hangingPunct="1">
                <a:defRPr sz="2160" kern="1200">
                  <a:solidFill>
                    <a:schemeClr val="lt1"/>
                  </a:solidFill>
                  <a:latin typeface="+mn-lt"/>
                  <a:ea typeface="+mn-ea"/>
                  <a:cs typeface="+mn-cs"/>
                </a:defRPr>
              </a:lvl8pPr>
              <a:lvl9pPr marL="4389120" algn="l" defTabSz="1097280" rtl="0" eaLnBrk="1" latinLnBrk="0" hangingPunct="1">
                <a:defRPr sz="2160" kern="1200">
                  <a:solidFill>
                    <a:schemeClr val="lt1"/>
                  </a:solidFill>
                  <a:latin typeface="+mn-lt"/>
                  <a:ea typeface="+mn-ea"/>
                  <a:cs typeface="+mn-cs"/>
                </a:defRPr>
              </a:lvl9pPr>
            </a:lstStyle>
            <a:p>
              <a:pPr algn="ctr"/>
              <a:endParaRPr lang="en-US" sz="1800"/>
            </a:p>
          </p:txBody>
        </p:sp>
        <p:sp>
          <p:nvSpPr>
            <p:cNvPr id="72" name="Oval 71">
              <a:extLst>
                <a:ext uri="{FF2B5EF4-FFF2-40B4-BE49-F238E27FC236}">
                  <a16:creationId xmlns:a16="http://schemas.microsoft.com/office/drawing/2014/main" id="{57DA5BE2-1447-44F4-BD6F-76C6233EC3B5}"/>
                </a:ext>
              </a:extLst>
            </p:cNvPr>
            <p:cNvSpPr/>
            <p:nvPr/>
          </p:nvSpPr>
          <p:spPr>
            <a:xfrm>
              <a:off x="11608074" y="4275546"/>
              <a:ext cx="193577" cy="193577"/>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lt1"/>
                  </a:solidFill>
                  <a:latin typeface="+mn-lt"/>
                  <a:ea typeface="+mn-ea"/>
                  <a:cs typeface="+mn-cs"/>
                </a:defRPr>
              </a:lvl1pPr>
              <a:lvl2pPr marL="548640" algn="l" defTabSz="1097280" rtl="0" eaLnBrk="1" latinLnBrk="0" hangingPunct="1">
                <a:defRPr sz="2160" kern="1200">
                  <a:solidFill>
                    <a:schemeClr val="lt1"/>
                  </a:solidFill>
                  <a:latin typeface="+mn-lt"/>
                  <a:ea typeface="+mn-ea"/>
                  <a:cs typeface="+mn-cs"/>
                </a:defRPr>
              </a:lvl2pPr>
              <a:lvl3pPr marL="1097280" algn="l" defTabSz="1097280" rtl="0" eaLnBrk="1" latinLnBrk="0" hangingPunct="1">
                <a:defRPr sz="2160" kern="1200">
                  <a:solidFill>
                    <a:schemeClr val="lt1"/>
                  </a:solidFill>
                  <a:latin typeface="+mn-lt"/>
                  <a:ea typeface="+mn-ea"/>
                  <a:cs typeface="+mn-cs"/>
                </a:defRPr>
              </a:lvl3pPr>
              <a:lvl4pPr marL="1645920" algn="l" defTabSz="1097280" rtl="0" eaLnBrk="1" latinLnBrk="0" hangingPunct="1">
                <a:defRPr sz="2160" kern="1200">
                  <a:solidFill>
                    <a:schemeClr val="lt1"/>
                  </a:solidFill>
                  <a:latin typeface="+mn-lt"/>
                  <a:ea typeface="+mn-ea"/>
                  <a:cs typeface="+mn-cs"/>
                </a:defRPr>
              </a:lvl4pPr>
              <a:lvl5pPr marL="2194560" algn="l" defTabSz="1097280" rtl="0" eaLnBrk="1" latinLnBrk="0" hangingPunct="1">
                <a:defRPr sz="2160" kern="1200">
                  <a:solidFill>
                    <a:schemeClr val="lt1"/>
                  </a:solidFill>
                  <a:latin typeface="+mn-lt"/>
                  <a:ea typeface="+mn-ea"/>
                  <a:cs typeface="+mn-cs"/>
                </a:defRPr>
              </a:lvl5pPr>
              <a:lvl6pPr marL="2743200" algn="l" defTabSz="1097280" rtl="0" eaLnBrk="1" latinLnBrk="0" hangingPunct="1">
                <a:defRPr sz="2160" kern="1200">
                  <a:solidFill>
                    <a:schemeClr val="lt1"/>
                  </a:solidFill>
                  <a:latin typeface="+mn-lt"/>
                  <a:ea typeface="+mn-ea"/>
                  <a:cs typeface="+mn-cs"/>
                </a:defRPr>
              </a:lvl6pPr>
              <a:lvl7pPr marL="3291840" algn="l" defTabSz="1097280" rtl="0" eaLnBrk="1" latinLnBrk="0" hangingPunct="1">
                <a:defRPr sz="2160" kern="1200">
                  <a:solidFill>
                    <a:schemeClr val="lt1"/>
                  </a:solidFill>
                  <a:latin typeface="+mn-lt"/>
                  <a:ea typeface="+mn-ea"/>
                  <a:cs typeface="+mn-cs"/>
                </a:defRPr>
              </a:lvl7pPr>
              <a:lvl8pPr marL="3840480" algn="l" defTabSz="1097280" rtl="0" eaLnBrk="1" latinLnBrk="0" hangingPunct="1">
                <a:defRPr sz="2160" kern="1200">
                  <a:solidFill>
                    <a:schemeClr val="lt1"/>
                  </a:solidFill>
                  <a:latin typeface="+mn-lt"/>
                  <a:ea typeface="+mn-ea"/>
                  <a:cs typeface="+mn-cs"/>
                </a:defRPr>
              </a:lvl8pPr>
              <a:lvl9pPr marL="4389120" algn="l" defTabSz="1097280" rtl="0" eaLnBrk="1" latinLnBrk="0" hangingPunct="1">
                <a:defRPr sz="2160" kern="1200">
                  <a:solidFill>
                    <a:schemeClr val="lt1"/>
                  </a:solidFill>
                  <a:latin typeface="+mn-lt"/>
                  <a:ea typeface="+mn-ea"/>
                  <a:cs typeface="+mn-cs"/>
                </a:defRPr>
              </a:lvl9pPr>
            </a:lstStyle>
            <a:p>
              <a:pPr algn="ctr"/>
              <a:endParaRPr lang="en-US" sz="1800"/>
            </a:p>
          </p:txBody>
        </p:sp>
        <p:sp>
          <p:nvSpPr>
            <p:cNvPr id="73" name="Oval 72">
              <a:extLst>
                <a:ext uri="{FF2B5EF4-FFF2-40B4-BE49-F238E27FC236}">
                  <a16:creationId xmlns:a16="http://schemas.microsoft.com/office/drawing/2014/main" id="{546A31DE-0338-489D-A7BC-CB3A7C9D899B}"/>
                </a:ext>
              </a:extLst>
            </p:cNvPr>
            <p:cNvSpPr/>
            <p:nvPr/>
          </p:nvSpPr>
          <p:spPr>
            <a:xfrm>
              <a:off x="10746328" y="5610383"/>
              <a:ext cx="193577" cy="193577"/>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lt1"/>
                  </a:solidFill>
                  <a:latin typeface="+mn-lt"/>
                  <a:ea typeface="+mn-ea"/>
                  <a:cs typeface="+mn-cs"/>
                </a:defRPr>
              </a:lvl1pPr>
              <a:lvl2pPr marL="548640" algn="l" defTabSz="1097280" rtl="0" eaLnBrk="1" latinLnBrk="0" hangingPunct="1">
                <a:defRPr sz="2160" kern="1200">
                  <a:solidFill>
                    <a:schemeClr val="lt1"/>
                  </a:solidFill>
                  <a:latin typeface="+mn-lt"/>
                  <a:ea typeface="+mn-ea"/>
                  <a:cs typeface="+mn-cs"/>
                </a:defRPr>
              </a:lvl2pPr>
              <a:lvl3pPr marL="1097280" algn="l" defTabSz="1097280" rtl="0" eaLnBrk="1" latinLnBrk="0" hangingPunct="1">
                <a:defRPr sz="2160" kern="1200">
                  <a:solidFill>
                    <a:schemeClr val="lt1"/>
                  </a:solidFill>
                  <a:latin typeface="+mn-lt"/>
                  <a:ea typeface="+mn-ea"/>
                  <a:cs typeface="+mn-cs"/>
                </a:defRPr>
              </a:lvl3pPr>
              <a:lvl4pPr marL="1645920" algn="l" defTabSz="1097280" rtl="0" eaLnBrk="1" latinLnBrk="0" hangingPunct="1">
                <a:defRPr sz="2160" kern="1200">
                  <a:solidFill>
                    <a:schemeClr val="lt1"/>
                  </a:solidFill>
                  <a:latin typeface="+mn-lt"/>
                  <a:ea typeface="+mn-ea"/>
                  <a:cs typeface="+mn-cs"/>
                </a:defRPr>
              </a:lvl4pPr>
              <a:lvl5pPr marL="2194560" algn="l" defTabSz="1097280" rtl="0" eaLnBrk="1" latinLnBrk="0" hangingPunct="1">
                <a:defRPr sz="2160" kern="1200">
                  <a:solidFill>
                    <a:schemeClr val="lt1"/>
                  </a:solidFill>
                  <a:latin typeface="+mn-lt"/>
                  <a:ea typeface="+mn-ea"/>
                  <a:cs typeface="+mn-cs"/>
                </a:defRPr>
              </a:lvl5pPr>
              <a:lvl6pPr marL="2743200" algn="l" defTabSz="1097280" rtl="0" eaLnBrk="1" latinLnBrk="0" hangingPunct="1">
                <a:defRPr sz="2160" kern="1200">
                  <a:solidFill>
                    <a:schemeClr val="lt1"/>
                  </a:solidFill>
                  <a:latin typeface="+mn-lt"/>
                  <a:ea typeface="+mn-ea"/>
                  <a:cs typeface="+mn-cs"/>
                </a:defRPr>
              </a:lvl6pPr>
              <a:lvl7pPr marL="3291840" algn="l" defTabSz="1097280" rtl="0" eaLnBrk="1" latinLnBrk="0" hangingPunct="1">
                <a:defRPr sz="2160" kern="1200">
                  <a:solidFill>
                    <a:schemeClr val="lt1"/>
                  </a:solidFill>
                  <a:latin typeface="+mn-lt"/>
                  <a:ea typeface="+mn-ea"/>
                  <a:cs typeface="+mn-cs"/>
                </a:defRPr>
              </a:lvl7pPr>
              <a:lvl8pPr marL="3840480" algn="l" defTabSz="1097280" rtl="0" eaLnBrk="1" latinLnBrk="0" hangingPunct="1">
                <a:defRPr sz="2160" kern="1200">
                  <a:solidFill>
                    <a:schemeClr val="lt1"/>
                  </a:solidFill>
                  <a:latin typeface="+mn-lt"/>
                  <a:ea typeface="+mn-ea"/>
                  <a:cs typeface="+mn-cs"/>
                </a:defRPr>
              </a:lvl8pPr>
              <a:lvl9pPr marL="4389120" algn="l" defTabSz="1097280" rtl="0" eaLnBrk="1" latinLnBrk="0" hangingPunct="1">
                <a:defRPr sz="2160" kern="1200">
                  <a:solidFill>
                    <a:schemeClr val="lt1"/>
                  </a:solidFill>
                  <a:latin typeface="+mn-lt"/>
                  <a:ea typeface="+mn-ea"/>
                  <a:cs typeface="+mn-cs"/>
                </a:defRPr>
              </a:lvl9pPr>
            </a:lstStyle>
            <a:p>
              <a:pPr algn="ctr"/>
              <a:endParaRPr lang="en-US" sz="1800"/>
            </a:p>
          </p:txBody>
        </p:sp>
        <p:sp>
          <p:nvSpPr>
            <p:cNvPr id="74" name="Oval 73">
              <a:extLst>
                <a:ext uri="{FF2B5EF4-FFF2-40B4-BE49-F238E27FC236}">
                  <a16:creationId xmlns:a16="http://schemas.microsoft.com/office/drawing/2014/main" id="{77697225-300D-477F-A752-0584CC3DE34D}"/>
                </a:ext>
              </a:extLst>
            </p:cNvPr>
            <p:cNvSpPr/>
            <p:nvPr/>
          </p:nvSpPr>
          <p:spPr>
            <a:xfrm>
              <a:off x="10898728" y="5762783"/>
              <a:ext cx="193577" cy="193577"/>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lt1"/>
                  </a:solidFill>
                  <a:latin typeface="+mn-lt"/>
                  <a:ea typeface="+mn-ea"/>
                  <a:cs typeface="+mn-cs"/>
                </a:defRPr>
              </a:lvl1pPr>
              <a:lvl2pPr marL="548640" algn="l" defTabSz="1097280" rtl="0" eaLnBrk="1" latinLnBrk="0" hangingPunct="1">
                <a:defRPr sz="2160" kern="1200">
                  <a:solidFill>
                    <a:schemeClr val="lt1"/>
                  </a:solidFill>
                  <a:latin typeface="+mn-lt"/>
                  <a:ea typeface="+mn-ea"/>
                  <a:cs typeface="+mn-cs"/>
                </a:defRPr>
              </a:lvl2pPr>
              <a:lvl3pPr marL="1097280" algn="l" defTabSz="1097280" rtl="0" eaLnBrk="1" latinLnBrk="0" hangingPunct="1">
                <a:defRPr sz="2160" kern="1200">
                  <a:solidFill>
                    <a:schemeClr val="lt1"/>
                  </a:solidFill>
                  <a:latin typeface="+mn-lt"/>
                  <a:ea typeface="+mn-ea"/>
                  <a:cs typeface="+mn-cs"/>
                </a:defRPr>
              </a:lvl3pPr>
              <a:lvl4pPr marL="1645920" algn="l" defTabSz="1097280" rtl="0" eaLnBrk="1" latinLnBrk="0" hangingPunct="1">
                <a:defRPr sz="2160" kern="1200">
                  <a:solidFill>
                    <a:schemeClr val="lt1"/>
                  </a:solidFill>
                  <a:latin typeface="+mn-lt"/>
                  <a:ea typeface="+mn-ea"/>
                  <a:cs typeface="+mn-cs"/>
                </a:defRPr>
              </a:lvl4pPr>
              <a:lvl5pPr marL="2194560" algn="l" defTabSz="1097280" rtl="0" eaLnBrk="1" latinLnBrk="0" hangingPunct="1">
                <a:defRPr sz="2160" kern="1200">
                  <a:solidFill>
                    <a:schemeClr val="lt1"/>
                  </a:solidFill>
                  <a:latin typeface="+mn-lt"/>
                  <a:ea typeface="+mn-ea"/>
                  <a:cs typeface="+mn-cs"/>
                </a:defRPr>
              </a:lvl5pPr>
              <a:lvl6pPr marL="2743200" algn="l" defTabSz="1097280" rtl="0" eaLnBrk="1" latinLnBrk="0" hangingPunct="1">
                <a:defRPr sz="2160" kern="1200">
                  <a:solidFill>
                    <a:schemeClr val="lt1"/>
                  </a:solidFill>
                  <a:latin typeface="+mn-lt"/>
                  <a:ea typeface="+mn-ea"/>
                  <a:cs typeface="+mn-cs"/>
                </a:defRPr>
              </a:lvl6pPr>
              <a:lvl7pPr marL="3291840" algn="l" defTabSz="1097280" rtl="0" eaLnBrk="1" latinLnBrk="0" hangingPunct="1">
                <a:defRPr sz="2160" kern="1200">
                  <a:solidFill>
                    <a:schemeClr val="lt1"/>
                  </a:solidFill>
                  <a:latin typeface="+mn-lt"/>
                  <a:ea typeface="+mn-ea"/>
                  <a:cs typeface="+mn-cs"/>
                </a:defRPr>
              </a:lvl7pPr>
              <a:lvl8pPr marL="3840480" algn="l" defTabSz="1097280" rtl="0" eaLnBrk="1" latinLnBrk="0" hangingPunct="1">
                <a:defRPr sz="2160" kern="1200">
                  <a:solidFill>
                    <a:schemeClr val="lt1"/>
                  </a:solidFill>
                  <a:latin typeface="+mn-lt"/>
                  <a:ea typeface="+mn-ea"/>
                  <a:cs typeface="+mn-cs"/>
                </a:defRPr>
              </a:lvl8pPr>
              <a:lvl9pPr marL="4389120" algn="l" defTabSz="1097280" rtl="0" eaLnBrk="1" latinLnBrk="0" hangingPunct="1">
                <a:defRPr sz="2160" kern="1200">
                  <a:solidFill>
                    <a:schemeClr val="lt1"/>
                  </a:solidFill>
                  <a:latin typeface="+mn-lt"/>
                  <a:ea typeface="+mn-ea"/>
                  <a:cs typeface="+mn-cs"/>
                </a:defRPr>
              </a:lvl9pPr>
            </a:lstStyle>
            <a:p>
              <a:pPr algn="ctr"/>
              <a:endParaRPr lang="en-US" sz="1800"/>
            </a:p>
          </p:txBody>
        </p:sp>
        <p:sp>
          <p:nvSpPr>
            <p:cNvPr id="75" name="Oval 74">
              <a:extLst>
                <a:ext uri="{FF2B5EF4-FFF2-40B4-BE49-F238E27FC236}">
                  <a16:creationId xmlns:a16="http://schemas.microsoft.com/office/drawing/2014/main" id="{653244D6-6A69-4825-827C-0B7D9FCD3E77}"/>
                </a:ext>
              </a:extLst>
            </p:cNvPr>
            <p:cNvSpPr/>
            <p:nvPr/>
          </p:nvSpPr>
          <p:spPr>
            <a:xfrm>
              <a:off x="11060231" y="5513594"/>
              <a:ext cx="193577" cy="193577"/>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lt1"/>
                  </a:solidFill>
                  <a:latin typeface="+mn-lt"/>
                  <a:ea typeface="+mn-ea"/>
                  <a:cs typeface="+mn-cs"/>
                </a:defRPr>
              </a:lvl1pPr>
              <a:lvl2pPr marL="548640" algn="l" defTabSz="1097280" rtl="0" eaLnBrk="1" latinLnBrk="0" hangingPunct="1">
                <a:defRPr sz="2160" kern="1200">
                  <a:solidFill>
                    <a:schemeClr val="lt1"/>
                  </a:solidFill>
                  <a:latin typeface="+mn-lt"/>
                  <a:ea typeface="+mn-ea"/>
                  <a:cs typeface="+mn-cs"/>
                </a:defRPr>
              </a:lvl2pPr>
              <a:lvl3pPr marL="1097280" algn="l" defTabSz="1097280" rtl="0" eaLnBrk="1" latinLnBrk="0" hangingPunct="1">
                <a:defRPr sz="2160" kern="1200">
                  <a:solidFill>
                    <a:schemeClr val="lt1"/>
                  </a:solidFill>
                  <a:latin typeface="+mn-lt"/>
                  <a:ea typeface="+mn-ea"/>
                  <a:cs typeface="+mn-cs"/>
                </a:defRPr>
              </a:lvl3pPr>
              <a:lvl4pPr marL="1645920" algn="l" defTabSz="1097280" rtl="0" eaLnBrk="1" latinLnBrk="0" hangingPunct="1">
                <a:defRPr sz="2160" kern="1200">
                  <a:solidFill>
                    <a:schemeClr val="lt1"/>
                  </a:solidFill>
                  <a:latin typeface="+mn-lt"/>
                  <a:ea typeface="+mn-ea"/>
                  <a:cs typeface="+mn-cs"/>
                </a:defRPr>
              </a:lvl4pPr>
              <a:lvl5pPr marL="2194560" algn="l" defTabSz="1097280" rtl="0" eaLnBrk="1" latinLnBrk="0" hangingPunct="1">
                <a:defRPr sz="2160" kern="1200">
                  <a:solidFill>
                    <a:schemeClr val="lt1"/>
                  </a:solidFill>
                  <a:latin typeface="+mn-lt"/>
                  <a:ea typeface="+mn-ea"/>
                  <a:cs typeface="+mn-cs"/>
                </a:defRPr>
              </a:lvl5pPr>
              <a:lvl6pPr marL="2743200" algn="l" defTabSz="1097280" rtl="0" eaLnBrk="1" latinLnBrk="0" hangingPunct="1">
                <a:defRPr sz="2160" kern="1200">
                  <a:solidFill>
                    <a:schemeClr val="lt1"/>
                  </a:solidFill>
                  <a:latin typeface="+mn-lt"/>
                  <a:ea typeface="+mn-ea"/>
                  <a:cs typeface="+mn-cs"/>
                </a:defRPr>
              </a:lvl6pPr>
              <a:lvl7pPr marL="3291840" algn="l" defTabSz="1097280" rtl="0" eaLnBrk="1" latinLnBrk="0" hangingPunct="1">
                <a:defRPr sz="2160" kern="1200">
                  <a:solidFill>
                    <a:schemeClr val="lt1"/>
                  </a:solidFill>
                  <a:latin typeface="+mn-lt"/>
                  <a:ea typeface="+mn-ea"/>
                  <a:cs typeface="+mn-cs"/>
                </a:defRPr>
              </a:lvl7pPr>
              <a:lvl8pPr marL="3840480" algn="l" defTabSz="1097280" rtl="0" eaLnBrk="1" latinLnBrk="0" hangingPunct="1">
                <a:defRPr sz="2160" kern="1200">
                  <a:solidFill>
                    <a:schemeClr val="lt1"/>
                  </a:solidFill>
                  <a:latin typeface="+mn-lt"/>
                  <a:ea typeface="+mn-ea"/>
                  <a:cs typeface="+mn-cs"/>
                </a:defRPr>
              </a:lvl8pPr>
              <a:lvl9pPr marL="4389120" algn="l" defTabSz="1097280" rtl="0" eaLnBrk="1" latinLnBrk="0" hangingPunct="1">
                <a:defRPr sz="2160" kern="1200">
                  <a:solidFill>
                    <a:schemeClr val="lt1"/>
                  </a:solidFill>
                  <a:latin typeface="+mn-lt"/>
                  <a:ea typeface="+mn-ea"/>
                  <a:cs typeface="+mn-cs"/>
                </a:defRPr>
              </a:lvl9pPr>
            </a:lstStyle>
            <a:p>
              <a:pPr algn="ctr"/>
              <a:endParaRPr lang="en-US" sz="1800"/>
            </a:p>
          </p:txBody>
        </p:sp>
        <p:sp>
          <p:nvSpPr>
            <p:cNvPr id="76" name="Triangle 66">
              <a:extLst>
                <a:ext uri="{FF2B5EF4-FFF2-40B4-BE49-F238E27FC236}">
                  <a16:creationId xmlns:a16="http://schemas.microsoft.com/office/drawing/2014/main" id="{AADA0761-8A87-4F9B-BF91-BA7AA76E43F8}"/>
                </a:ext>
              </a:extLst>
            </p:cNvPr>
            <p:cNvSpPr/>
            <p:nvPr/>
          </p:nvSpPr>
          <p:spPr>
            <a:xfrm>
              <a:off x="10956834" y="4889320"/>
              <a:ext cx="306080" cy="263862"/>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097280" rtl="0" eaLnBrk="1" latinLnBrk="0" hangingPunct="1">
                <a:defRPr sz="2160" kern="1200">
                  <a:solidFill>
                    <a:schemeClr val="lt1"/>
                  </a:solidFill>
                  <a:latin typeface="+mn-lt"/>
                  <a:ea typeface="+mn-ea"/>
                  <a:cs typeface="+mn-cs"/>
                </a:defRPr>
              </a:lvl1pPr>
              <a:lvl2pPr marL="548640" algn="l" defTabSz="1097280" rtl="0" eaLnBrk="1" latinLnBrk="0" hangingPunct="1">
                <a:defRPr sz="2160" kern="1200">
                  <a:solidFill>
                    <a:schemeClr val="lt1"/>
                  </a:solidFill>
                  <a:latin typeface="+mn-lt"/>
                  <a:ea typeface="+mn-ea"/>
                  <a:cs typeface="+mn-cs"/>
                </a:defRPr>
              </a:lvl2pPr>
              <a:lvl3pPr marL="1097280" algn="l" defTabSz="1097280" rtl="0" eaLnBrk="1" latinLnBrk="0" hangingPunct="1">
                <a:defRPr sz="2160" kern="1200">
                  <a:solidFill>
                    <a:schemeClr val="lt1"/>
                  </a:solidFill>
                  <a:latin typeface="+mn-lt"/>
                  <a:ea typeface="+mn-ea"/>
                  <a:cs typeface="+mn-cs"/>
                </a:defRPr>
              </a:lvl3pPr>
              <a:lvl4pPr marL="1645920" algn="l" defTabSz="1097280" rtl="0" eaLnBrk="1" latinLnBrk="0" hangingPunct="1">
                <a:defRPr sz="2160" kern="1200">
                  <a:solidFill>
                    <a:schemeClr val="lt1"/>
                  </a:solidFill>
                  <a:latin typeface="+mn-lt"/>
                  <a:ea typeface="+mn-ea"/>
                  <a:cs typeface="+mn-cs"/>
                </a:defRPr>
              </a:lvl4pPr>
              <a:lvl5pPr marL="2194560" algn="l" defTabSz="1097280" rtl="0" eaLnBrk="1" latinLnBrk="0" hangingPunct="1">
                <a:defRPr sz="2160" kern="1200">
                  <a:solidFill>
                    <a:schemeClr val="lt1"/>
                  </a:solidFill>
                  <a:latin typeface="+mn-lt"/>
                  <a:ea typeface="+mn-ea"/>
                  <a:cs typeface="+mn-cs"/>
                </a:defRPr>
              </a:lvl5pPr>
              <a:lvl6pPr marL="2743200" algn="l" defTabSz="1097280" rtl="0" eaLnBrk="1" latinLnBrk="0" hangingPunct="1">
                <a:defRPr sz="2160" kern="1200">
                  <a:solidFill>
                    <a:schemeClr val="lt1"/>
                  </a:solidFill>
                  <a:latin typeface="+mn-lt"/>
                  <a:ea typeface="+mn-ea"/>
                  <a:cs typeface="+mn-cs"/>
                </a:defRPr>
              </a:lvl6pPr>
              <a:lvl7pPr marL="3291840" algn="l" defTabSz="1097280" rtl="0" eaLnBrk="1" latinLnBrk="0" hangingPunct="1">
                <a:defRPr sz="2160" kern="1200">
                  <a:solidFill>
                    <a:schemeClr val="lt1"/>
                  </a:solidFill>
                  <a:latin typeface="+mn-lt"/>
                  <a:ea typeface="+mn-ea"/>
                  <a:cs typeface="+mn-cs"/>
                </a:defRPr>
              </a:lvl7pPr>
              <a:lvl8pPr marL="3840480" algn="l" defTabSz="1097280" rtl="0" eaLnBrk="1" latinLnBrk="0" hangingPunct="1">
                <a:defRPr sz="2160" kern="1200">
                  <a:solidFill>
                    <a:schemeClr val="lt1"/>
                  </a:solidFill>
                  <a:latin typeface="+mn-lt"/>
                  <a:ea typeface="+mn-ea"/>
                  <a:cs typeface="+mn-cs"/>
                </a:defRPr>
              </a:lvl8pPr>
              <a:lvl9pPr marL="4389120" algn="l" defTabSz="1097280" rtl="0" eaLnBrk="1" latinLnBrk="0" hangingPunct="1">
                <a:defRPr sz="2160" kern="1200">
                  <a:solidFill>
                    <a:schemeClr val="lt1"/>
                  </a:solidFill>
                  <a:latin typeface="+mn-lt"/>
                  <a:ea typeface="+mn-ea"/>
                  <a:cs typeface="+mn-cs"/>
                </a:defRPr>
              </a:lvl9pPr>
            </a:lstStyle>
            <a:p>
              <a:pPr algn="ctr"/>
              <a:endParaRPr lang="en-US" sz="1800"/>
            </a:p>
          </p:txBody>
        </p:sp>
        <p:cxnSp>
          <p:nvCxnSpPr>
            <p:cNvPr id="77" name="Straight Connector 76">
              <a:extLst>
                <a:ext uri="{FF2B5EF4-FFF2-40B4-BE49-F238E27FC236}">
                  <a16:creationId xmlns:a16="http://schemas.microsoft.com/office/drawing/2014/main" id="{46AC8AC6-20A2-45FD-AD7A-B1DC31C3B2E7}"/>
                </a:ext>
              </a:extLst>
            </p:cNvPr>
            <p:cNvCxnSpPr>
              <a:cxnSpLocks/>
              <a:endCxn id="67" idx="1"/>
            </p:cNvCxnSpPr>
            <p:nvPr/>
          </p:nvCxnSpPr>
          <p:spPr>
            <a:xfrm>
              <a:off x="9547222" y="4018229"/>
              <a:ext cx="1486132" cy="1003022"/>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E506388B-B360-43AF-9FF7-C83DBCDE12B7}"/>
                </a:ext>
              </a:extLst>
            </p:cNvPr>
            <p:cNvCxnSpPr>
              <a:cxnSpLocks/>
              <a:endCxn id="67" idx="3"/>
            </p:cNvCxnSpPr>
            <p:nvPr/>
          </p:nvCxnSpPr>
          <p:spPr>
            <a:xfrm flipV="1">
              <a:off x="11013734" y="5153182"/>
              <a:ext cx="96140" cy="475487"/>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F4500586-8254-4126-8EF6-2031AB414108}"/>
                </a:ext>
              </a:extLst>
            </p:cNvPr>
            <p:cNvCxnSpPr>
              <a:cxnSpLocks/>
              <a:endCxn id="67" idx="5"/>
            </p:cNvCxnSpPr>
            <p:nvPr/>
          </p:nvCxnSpPr>
          <p:spPr>
            <a:xfrm flipH="1">
              <a:off x="11186394" y="4333636"/>
              <a:ext cx="326340" cy="687615"/>
            </a:xfrm>
            <a:prstGeom prst="line">
              <a:avLst/>
            </a:prstGeom>
            <a:ln w="285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9884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936AB-04D5-4129-9896-8B8A34116DB3}"/>
              </a:ext>
            </a:extLst>
          </p:cNvPr>
          <p:cNvSpPr>
            <a:spLocks noGrp="1"/>
          </p:cNvSpPr>
          <p:nvPr>
            <p:ph type="title"/>
          </p:nvPr>
        </p:nvSpPr>
        <p:spPr/>
        <p:txBody>
          <a:bodyPr lIns="0" tIns="45720" rIns="91440" bIns="45720" anchor="b"/>
          <a:lstStyle/>
          <a:p>
            <a:r>
              <a:rPr lang="en-US" dirty="0">
                <a:latin typeface="Arial"/>
                <a:cs typeface="Arial"/>
              </a:rPr>
              <a:t>Metric Learning - </a:t>
            </a:r>
            <a:br>
              <a:rPr lang="en-US" dirty="0">
                <a:latin typeface="Arial"/>
                <a:cs typeface="Arial"/>
              </a:rPr>
            </a:br>
            <a:r>
              <a:rPr lang="en-US" dirty="0">
                <a:latin typeface="Arial"/>
                <a:cs typeface="Arial"/>
              </a:rPr>
              <a:t>Relating and Comparing Networks (</a:t>
            </a:r>
            <a:r>
              <a:rPr lang="en-US" dirty="0" err="1">
                <a:latin typeface="Arial"/>
                <a:cs typeface="Arial"/>
              </a:rPr>
              <a:t>RCNet</a:t>
            </a:r>
            <a:r>
              <a:rPr lang="en-US" dirty="0">
                <a:latin typeface="Arial"/>
                <a:cs typeface="Arial"/>
              </a:rPr>
              <a:t>)</a:t>
            </a:r>
          </a:p>
        </p:txBody>
      </p:sp>
      <p:sp>
        <p:nvSpPr>
          <p:cNvPr id="3" name="Content Placeholder 2">
            <a:extLst>
              <a:ext uri="{FF2B5EF4-FFF2-40B4-BE49-F238E27FC236}">
                <a16:creationId xmlns:a16="http://schemas.microsoft.com/office/drawing/2014/main" id="{4B8C6B71-A5A5-425C-BC8D-1FE5EA340121}"/>
              </a:ext>
            </a:extLst>
          </p:cNvPr>
          <p:cNvSpPr>
            <a:spLocks noGrp="1"/>
          </p:cNvSpPr>
          <p:nvPr>
            <p:ph sz="quarter" idx="20"/>
          </p:nvPr>
        </p:nvSpPr>
        <p:spPr/>
        <p:txBody>
          <a:bodyPr lIns="91440" tIns="45720" rIns="91440" bIns="45720" anchor="t"/>
          <a:lstStyle/>
          <a:p>
            <a:pPr marL="227965" indent="-227965"/>
            <a:r>
              <a:rPr lang="en-US" sz="2300" dirty="0">
                <a:latin typeface="Arial"/>
                <a:cs typeface="Arial"/>
              </a:rPr>
              <a:t>Prototypical networks has limited flexibility. Only one way to compare classes</a:t>
            </a:r>
          </a:p>
          <a:p>
            <a:pPr marL="227965" indent="-227965"/>
            <a:endParaRPr lang="en-US" sz="2300" dirty="0">
              <a:latin typeface="Arial"/>
              <a:cs typeface="Arial"/>
            </a:endParaRPr>
          </a:p>
          <a:p>
            <a:pPr marL="227965" indent="-227965"/>
            <a:r>
              <a:rPr lang="en-US" sz="2300" dirty="0">
                <a:latin typeface="Arial"/>
                <a:cs typeface="Arial"/>
              </a:rPr>
              <a:t>Solution: Allow model to learn how to compare </a:t>
            </a:r>
            <a:endParaRPr lang="en-US" dirty="0">
              <a:latin typeface="Arial"/>
              <a:cs typeface="Arial"/>
            </a:endParaRPr>
          </a:p>
          <a:p>
            <a:pPr marL="685165" lvl="1" indent="-227965"/>
            <a:r>
              <a:rPr lang="en-US" dirty="0">
                <a:latin typeface="Arial"/>
                <a:cs typeface="Arial"/>
              </a:rPr>
              <a:t>Class prototypes based on pairwise relations between support examples</a:t>
            </a:r>
          </a:p>
          <a:p>
            <a:pPr marL="685165" lvl="1" indent="-227965"/>
            <a:r>
              <a:rPr lang="en-US" dirty="0">
                <a:latin typeface="Arial"/>
                <a:cs typeface="Arial"/>
              </a:rPr>
              <a:t>Query examples are compared to class prototypes, conditioning the class representation</a:t>
            </a:r>
          </a:p>
          <a:p>
            <a:pPr marL="685165" lvl="1" indent="-227965"/>
            <a:r>
              <a:rPr lang="en-US" dirty="0">
                <a:latin typeface="Arial"/>
                <a:cs typeface="Arial"/>
              </a:rPr>
              <a:t>MLP to predict classes instead of Euclidean distance</a:t>
            </a:r>
          </a:p>
          <a:p>
            <a:pPr marL="227965" indent="-227965"/>
            <a:endParaRPr lang="en-US" sz="2300" dirty="0">
              <a:latin typeface="Arial"/>
              <a:cs typeface="Arial"/>
            </a:endParaRPr>
          </a:p>
          <a:p>
            <a:pPr marL="227965" indent="-227965"/>
            <a:r>
              <a:rPr lang="en-US" sz="2300" dirty="0">
                <a:latin typeface="Arial"/>
                <a:cs typeface="Arial"/>
              </a:rPr>
              <a:t>Performs similarly to prototypical networks, but more flexible.</a:t>
            </a:r>
          </a:p>
          <a:p>
            <a:pPr marL="685165" lvl="1" indent="-227965"/>
            <a:r>
              <a:rPr lang="en-US" dirty="0">
                <a:latin typeface="Arial"/>
                <a:cs typeface="Arial"/>
              </a:rPr>
              <a:t>Can incorporate corrective user feedback and classify "none of the above" queries.</a:t>
            </a:r>
          </a:p>
          <a:p>
            <a:pPr marL="227965" indent="-227965"/>
            <a:endParaRPr lang="en-US" sz="2300" dirty="0">
              <a:latin typeface="Arial"/>
              <a:cs typeface="Arial"/>
            </a:endParaRPr>
          </a:p>
        </p:txBody>
      </p:sp>
    </p:spTree>
    <p:extLst>
      <p:ext uri="{BB962C8B-B14F-4D97-AF65-F5344CB8AC3E}">
        <p14:creationId xmlns:p14="http://schemas.microsoft.com/office/powerpoint/2010/main" val="2647395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Questions from day 1?</a:t>
            </a:r>
          </a:p>
        </p:txBody>
      </p:sp>
      <p:sp>
        <p:nvSpPr>
          <p:cNvPr id="6" name="Rectangle 5">
            <a:extLst>
              <a:ext uri="{FF2B5EF4-FFF2-40B4-BE49-F238E27FC236}">
                <a16:creationId xmlns:a16="http://schemas.microsoft.com/office/drawing/2014/main" id="{7FABB955-A909-4B09-94CA-26046A7A6289}"/>
              </a:ext>
            </a:extLst>
          </p:cNvPr>
          <p:cNvSpPr/>
          <p:nvPr/>
        </p:nvSpPr>
        <p:spPr>
          <a:xfrm>
            <a:off x="952500" y="5702300"/>
            <a:ext cx="2895600" cy="939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9122C5E-99D6-4EE5-AF91-02A232A888D2}"/>
              </a:ext>
            </a:extLst>
          </p:cNvPr>
          <p:cNvSpPr/>
          <p:nvPr/>
        </p:nvSpPr>
        <p:spPr>
          <a:xfrm>
            <a:off x="952500" y="63500"/>
            <a:ext cx="1816100" cy="1524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4263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936AB-04D5-4129-9896-8B8A34116DB3}"/>
              </a:ext>
            </a:extLst>
          </p:cNvPr>
          <p:cNvSpPr>
            <a:spLocks noGrp="1"/>
          </p:cNvSpPr>
          <p:nvPr>
            <p:ph type="title"/>
          </p:nvPr>
        </p:nvSpPr>
        <p:spPr/>
        <p:txBody>
          <a:bodyPr lIns="0" tIns="45720" rIns="91440" bIns="45720" anchor="b"/>
          <a:lstStyle/>
          <a:p>
            <a:r>
              <a:rPr lang="en-US" dirty="0">
                <a:latin typeface="Arial"/>
                <a:cs typeface="Arial"/>
              </a:rPr>
              <a:t>Metric Learning - </a:t>
            </a:r>
            <a:br>
              <a:rPr lang="en-US" dirty="0">
                <a:latin typeface="Arial"/>
                <a:cs typeface="Arial"/>
              </a:rPr>
            </a:br>
            <a:r>
              <a:rPr lang="en-US" dirty="0" err="1">
                <a:latin typeface="Arial"/>
                <a:cs typeface="Arial"/>
              </a:rPr>
              <a:t>RCNet</a:t>
            </a:r>
            <a:endParaRPr lang="en-US" dirty="0">
              <a:latin typeface="Arial"/>
              <a:cs typeface="Arial"/>
            </a:endParaRPr>
          </a:p>
        </p:txBody>
      </p:sp>
      <p:pic>
        <p:nvPicPr>
          <p:cNvPr id="3" name="Picture 3">
            <a:extLst>
              <a:ext uri="{FF2B5EF4-FFF2-40B4-BE49-F238E27FC236}">
                <a16:creationId xmlns:a16="http://schemas.microsoft.com/office/drawing/2014/main" id="{E7E5FD83-E3BD-499A-94B3-61EE9ACEA9BC}"/>
              </a:ext>
            </a:extLst>
          </p:cNvPr>
          <p:cNvPicPr>
            <a:picLocks noGrp="1" noChangeAspect="1"/>
          </p:cNvPicPr>
          <p:nvPr>
            <p:ph sz="quarter" idx="20"/>
          </p:nvPr>
        </p:nvPicPr>
        <p:blipFill>
          <a:blip r:embed="rId2"/>
          <a:stretch>
            <a:fillRect/>
          </a:stretch>
        </p:blipFill>
        <p:spPr>
          <a:xfrm>
            <a:off x="6302389" y="1735521"/>
            <a:ext cx="5015816" cy="4572001"/>
          </a:xfrm>
        </p:spPr>
      </p:pic>
      <p:sp>
        <p:nvSpPr>
          <p:cNvPr id="4" name="Content Placeholder 2">
            <a:extLst>
              <a:ext uri="{FF2B5EF4-FFF2-40B4-BE49-F238E27FC236}">
                <a16:creationId xmlns:a16="http://schemas.microsoft.com/office/drawing/2014/main" id="{FC129ED7-6497-634C-9515-5B28A5D52B63}"/>
              </a:ext>
            </a:extLst>
          </p:cNvPr>
          <p:cNvSpPr txBox="1">
            <a:spLocks/>
          </p:cNvSpPr>
          <p:nvPr/>
        </p:nvSpPr>
        <p:spPr>
          <a:xfrm>
            <a:off x="1143000" y="1714500"/>
            <a:ext cx="10668000" cy="4572001"/>
          </a:xfrm>
          <a:prstGeom prst="rect">
            <a:avLst/>
          </a:prstGeom>
        </p:spPr>
        <p:txBody>
          <a:bodyPr lIns="91440" tIns="45720" rIns="91440" bIns="45720" anchor="t"/>
          <a:lstStyle>
            <a:lvl1pPr marL="228591" indent="-228591" algn="l" defTabSz="914363" rtl="0" eaLnBrk="1" latinLnBrk="0" hangingPunct="1">
              <a:lnSpc>
                <a:spcPct val="90000"/>
              </a:lnSpc>
              <a:spcBef>
                <a:spcPts val="1000"/>
              </a:spcBef>
              <a:buFont typeface="Arial" panose="020B0604020202020204" pitchFamily="34" charset="0"/>
              <a:buChar char="•"/>
              <a:defRPr sz="2333" kern="1200">
                <a:solidFill>
                  <a:schemeClr val="tx1"/>
                </a:solidFill>
                <a:latin typeface="Arial" panose="020B0604020202020204" pitchFamily="34" charset="0"/>
                <a:ea typeface="+mn-ea"/>
                <a:cs typeface="Arial" panose="020B0604020202020204" pitchFamily="34" charset="0"/>
              </a:defRPr>
            </a:lvl1pPr>
            <a:lvl2pPr marL="685773" indent="-228591" algn="l" defTabSz="914363" rtl="0" eaLnBrk="1" latinLnBrk="0" hangingPunct="1">
              <a:lnSpc>
                <a:spcPct val="90000"/>
              </a:lnSpc>
              <a:spcBef>
                <a:spcPts val="500"/>
              </a:spcBef>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2pPr>
            <a:lvl3pPr marL="1142954" indent="-228591" algn="l" defTabSz="914363" rtl="0" eaLnBrk="1" latinLnBrk="0" hangingPunct="1">
              <a:lnSpc>
                <a:spcPct val="90000"/>
              </a:lnSpc>
              <a:spcBef>
                <a:spcPts val="500"/>
              </a:spcBef>
              <a:buFont typeface="Courier New" panose="02070309020205020404" pitchFamily="49" charset="0"/>
              <a:buChar char="o"/>
              <a:defRPr sz="1667" kern="1200">
                <a:solidFill>
                  <a:schemeClr val="tx1"/>
                </a:solidFill>
                <a:latin typeface="Arial" panose="020B0604020202020204" pitchFamily="34" charset="0"/>
                <a:ea typeface="+mn-ea"/>
                <a:cs typeface="Arial" panose="020B0604020202020204" pitchFamily="34" charset="0"/>
              </a:defRPr>
            </a:lvl3pPr>
            <a:lvl4pPr marL="1600136" indent="-228591" algn="l" defTabSz="914363" rtl="0" eaLnBrk="1" latinLnBrk="0" hangingPunct="1">
              <a:lnSpc>
                <a:spcPct val="90000"/>
              </a:lnSpc>
              <a:spcBef>
                <a:spcPts val="500"/>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4pPr>
            <a:lvl5pPr marL="2057318" indent="-228591" algn="l" defTabSz="914363" rtl="0" eaLnBrk="1" latinLnBrk="0" hangingPunct="1">
              <a:lnSpc>
                <a:spcPct val="90000"/>
              </a:lnSpc>
              <a:spcBef>
                <a:spcPts val="500"/>
              </a:spcBef>
              <a:buFont typeface="Wingdings" panose="05000000000000000000" pitchFamily="2" charset="2"/>
              <a:buChar char="§"/>
              <a:defRPr sz="1333" kern="1200">
                <a:solidFill>
                  <a:schemeClr val="tx1"/>
                </a:solidFill>
                <a:latin typeface="Arial" panose="020B0604020202020204" pitchFamily="34" charset="0"/>
                <a:ea typeface="+mn-ea"/>
                <a:cs typeface="Arial" panose="020B0604020202020204" pitchFamily="34" charset="0"/>
              </a:defRPr>
            </a:lvl5pPr>
            <a:lvl6pPr marL="2514499"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81"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63"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45" indent="-228591" algn="l" defTabSz="91436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7965" indent="-227965"/>
            <a:r>
              <a:rPr lang="en-US" sz="2300" dirty="0">
                <a:latin typeface="Arial"/>
                <a:cs typeface="Arial"/>
              </a:rPr>
              <a:t>Relational stage creates a class</a:t>
            </a:r>
            <a:br>
              <a:rPr lang="en-US" sz="2300" dirty="0">
                <a:latin typeface="Arial"/>
                <a:cs typeface="Arial"/>
              </a:rPr>
            </a:br>
            <a:r>
              <a:rPr lang="en-US" sz="2300" dirty="0">
                <a:latin typeface="Arial"/>
                <a:cs typeface="Arial"/>
              </a:rPr>
              <a:t>representation</a:t>
            </a:r>
          </a:p>
          <a:p>
            <a:pPr marL="685147" lvl="1" indent="-227965"/>
            <a:r>
              <a:rPr lang="en-US" sz="1967" dirty="0">
                <a:latin typeface="Arial"/>
                <a:cs typeface="Arial"/>
              </a:rPr>
              <a:t>Relates datapoints within a class</a:t>
            </a:r>
          </a:p>
          <a:p>
            <a:pPr marL="227965" indent="-227965"/>
            <a:endParaRPr lang="en-US" sz="2300" dirty="0">
              <a:latin typeface="Arial"/>
              <a:cs typeface="Arial"/>
            </a:endParaRPr>
          </a:p>
          <a:p>
            <a:pPr marL="227965" indent="-227965"/>
            <a:r>
              <a:rPr lang="en-US" sz="2300" dirty="0">
                <a:latin typeface="Arial"/>
                <a:cs typeface="Arial"/>
              </a:rPr>
              <a:t>Comparison stage allows queries</a:t>
            </a:r>
            <a:br>
              <a:rPr lang="en-US" sz="2300" dirty="0">
                <a:latin typeface="Arial"/>
                <a:cs typeface="Arial"/>
              </a:rPr>
            </a:br>
            <a:r>
              <a:rPr lang="en-US" sz="2300" dirty="0">
                <a:latin typeface="Arial"/>
                <a:cs typeface="Arial"/>
              </a:rPr>
              <a:t>to condition the class</a:t>
            </a:r>
            <a:br>
              <a:rPr lang="en-US" sz="2300" dirty="0">
                <a:latin typeface="Arial"/>
                <a:cs typeface="Arial"/>
              </a:rPr>
            </a:br>
            <a:r>
              <a:rPr lang="en-US" sz="2300" dirty="0">
                <a:latin typeface="Arial"/>
                <a:cs typeface="Arial"/>
              </a:rPr>
              <a:t>representation</a:t>
            </a:r>
          </a:p>
          <a:p>
            <a:pPr marL="227965" indent="-227965"/>
            <a:endParaRPr lang="en-US" sz="2300" dirty="0">
              <a:latin typeface="Arial"/>
              <a:cs typeface="Arial"/>
            </a:endParaRPr>
          </a:p>
          <a:p>
            <a:pPr marL="227965" indent="-227965"/>
            <a:r>
              <a:rPr lang="en-US" sz="2300" dirty="0">
                <a:latin typeface="Arial"/>
                <a:cs typeface="Arial"/>
              </a:rPr>
              <a:t>“Distractor” vector represents a </a:t>
            </a:r>
            <a:br>
              <a:rPr lang="en-US" sz="2300" dirty="0">
                <a:latin typeface="Arial"/>
                <a:cs typeface="Arial"/>
              </a:rPr>
            </a:br>
            <a:r>
              <a:rPr lang="en-US" sz="2300" dirty="0">
                <a:latin typeface="Arial"/>
                <a:cs typeface="Arial"/>
              </a:rPr>
              <a:t>none-of-the-above option for images</a:t>
            </a:r>
            <a:br>
              <a:rPr lang="en-US" sz="2300" dirty="0">
                <a:latin typeface="Arial"/>
                <a:cs typeface="Arial"/>
              </a:rPr>
            </a:br>
            <a:r>
              <a:rPr lang="en-US" sz="2300" dirty="0">
                <a:latin typeface="Arial"/>
                <a:cs typeface="Arial"/>
              </a:rPr>
              <a:t>that belong to no class</a:t>
            </a:r>
          </a:p>
        </p:txBody>
      </p:sp>
    </p:spTree>
    <p:extLst>
      <p:ext uri="{BB962C8B-B14F-4D97-AF65-F5344CB8AC3E}">
        <p14:creationId xmlns:p14="http://schemas.microsoft.com/office/powerpoint/2010/main" val="403713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7DBE4-C0C8-4F47-8AA7-EE278711DB08}"/>
              </a:ext>
            </a:extLst>
          </p:cNvPr>
          <p:cNvSpPr>
            <a:spLocks noGrp="1"/>
          </p:cNvSpPr>
          <p:nvPr>
            <p:ph type="title"/>
          </p:nvPr>
        </p:nvSpPr>
        <p:spPr/>
        <p:txBody>
          <a:bodyPr/>
          <a:lstStyle/>
          <a:p>
            <a:r>
              <a:rPr lang="en-US" dirty="0"/>
              <a:t>Metric Learning </a:t>
            </a:r>
          </a:p>
        </p:txBody>
      </p:sp>
      <p:sp>
        <p:nvSpPr>
          <p:cNvPr id="3" name="Content Placeholder 2">
            <a:extLst>
              <a:ext uri="{FF2B5EF4-FFF2-40B4-BE49-F238E27FC236}">
                <a16:creationId xmlns:a16="http://schemas.microsoft.com/office/drawing/2014/main" id="{58DEFDAC-9862-5342-8B5A-3FC761E86C13}"/>
              </a:ext>
            </a:extLst>
          </p:cNvPr>
          <p:cNvSpPr>
            <a:spLocks noGrp="1"/>
          </p:cNvSpPr>
          <p:nvPr>
            <p:ph sz="quarter" idx="20"/>
          </p:nvPr>
        </p:nvSpPr>
        <p:spPr/>
        <p:txBody>
          <a:bodyPr/>
          <a:lstStyle/>
          <a:p>
            <a:r>
              <a:rPr lang="en-US" dirty="0" err="1"/>
              <a:t>ProtoNets</a:t>
            </a:r>
            <a:r>
              <a:rPr lang="en-US" dirty="0"/>
              <a:t> distance calculation enforces a strong inductive bias that is useful for few-shot problems</a:t>
            </a:r>
          </a:p>
          <a:p>
            <a:pPr lvl="1"/>
            <a:r>
              <a:rPr lang="en-US" dirty="0"/>
              <a:t>Many non-metric based approaches draw inspiration from this</a:t>
            </a:r>
          </a:p>
          <a:p>
            <a:pPr lvl="1"/>
            <a:endParaRPr lang="en-US" dirty="0"/>
          </a:p>
          <a:p>
            <a:r>
              <a:rPr lang="en-US" dirty="0" err="1"/>
              <a:t>RCNet</a:t>
            </a:r>
            <a:r>
              <a:rPr lang="en-US" dirty="0"/>
              <a:t> allows the model to learn how to perform comparisons</a:t>
            </a:r>
          </a:p>
          <a:p>
            <a:pPr lvl="1"/>
            <a:r>
              <a:rPr lang="en-US" dirty="0"/>
              <a:t>Flexibility to support none-of-the-above</a:t>
            </a:r>
          </a:p>
          <a:p>
            <a:pPr lvl="1"/>
            <a:r>
              <a:rPr lang="en-US" dirty="0"/>
              <a:t>Integration into a user interface allows for user feedback through “negative” examples</a:t>
            </a:r>
          </a:p>
          <a:p>
            <a:pPr marL="457182" lvl="1" indent="0">
              <a:buNone/>
            </a:pPr>
            <a:endParaRPr lang="en-US" dirty="0"/>
          </a:p>
          <a:p>
            <a:r>
              <a:rPr lang="en-US" dirty="0"/>
              <a:t>Metric-based models typically require zero gradient updates during inference making them computationally efficient  </a:t>
            </a:r>
          </a:p>
        </p:txBody>
      </p:sp>
    </p:spTree>
    <p:extLst>
      <p:ext uri="{BB962C8B-B14F-4D97-AF65-F5344CB8AC3E}">
        <p14:creationId xmlns:p14="http://schemas.microsoft.com/office/powerpoint/2010/main" val="2420880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4E4E5F5E-3339-455A-8929-058EFF328E22}"/>
              </a:ext>
            </a:extLst>
          </p:cNvPr>
          <p:cNvSpPr>
            <a:spLocks noGrp="1"/>
          </p:cNvSpPr>
          <p:nvPr>
            <p:ph sz="quarter" idx="20"/>
          </p:nvPr>
        </p:nvSpPr>
        <p:spPr/>
        <p:txBody>
          <a:bodyPr lIns="91440" tIns="45720" rIns="91440" bIns="45720" anchor="t"/>
          <a:lstStyle/>
          <a:p>
            <a:pPr marL="227965" indent="-227965"/>
            <a:r>
              <a:rPr lang="en-US" sz="2300" dirty="0">
                <a:latin typeface="Arial"/>
                <a:cs typeface="Arial"/>
              </a:rPr>
              <a:t>It might not be reasonable for one set of parameters to solve every problem.</a:t>
            </a:r>
          </a:p>
          <a:p>
            <a:pPr marL="685165" lvl="1" indent="-227965"/>
            <a:r>
              <a:rPr lang="en-US" dirty="0">
                <a:latin typeface="Arial"/>
                <a:cs typeface="Arial"/>
              </a:rPr>
              <a:t>What if we "learned to learn", so we could adapt a model to new data quickly?</a:t>
            </a:r>
          </a:p>
          <a:p>
            <a:pPr marL="685165" lvl="1" indent="-227965"/>
            <a:endParaRPr lang="en-US" dirty="0">
              <a:latin typeface="Arial"/>
              <a:cs typeface="Arial"/>
            </a:endParaRPr>
          </a:p>
          <a:p>
            <a:pPr marL="227965" indent="-227965"/>
            <a:r>
              <a:rPr lang="en-US" sz="2300" dirty="0">
                <a:latin typeface="Arial"/>
                <a:cs typeface="Arial"/>
              </a:rPr>
              <a:t>Solution: Meta-optimization! </a:t>
            </a:r>
            <a:r>
              <a:rPr lang="en-US" sz="2000" dirty="0">
                <a:latin typeface="Arial"/>
                <a:cs typeface="Arial"/>
              </a:rPr>
              <a:t>(Finn et al., 2017)</a:t>
            </a:r>
            <a:endParaRPr lang="en-US" sz="2300" dirty="0">
              <a:latin typeface="Arial"/>
              <a:cs typeface="Arial"/>
            </a:endParaRPr>
          </a:p>
          <a:p>
            <a:pPr marL="685165" lvl="1" indent="-227965"/>
            <a:r>
              <a:rPr lang="en-US" dirty="0">
                <a:latin typeface="Arial"/>
                <a:cs typeface="Arial"/>
              </a:rPr>
              <a:t>Starting from our initial weights </a:t>
            </a:r>
            <a:r>
              <a:rPr lang="en-US" dirty="0" err="1">
                <a:latin typeface="Arial"/>
                <a:cs typeface="Arial"/>
              </a:rPr>
              <a:t>θ</a:t>
            </a:r>
            <a:r>
              <a:rPr lang="en-US" dirty="0">
                <a:latin typeface="Arial"/>
                <a:cs typeface="Arial"/>
              </a:rPr>
              <a:t>, update using a few steps of gradient descent</a:t>
            </a:r>
          </a:p>
          <a:p>
            <a:pPr marL="685165" lvl="1" indent="-227965"/>
            <a:r>
              <a:rPr lang="en-US" dirty="0">
                <a:latin typeface="Arial"/>
                <a:cs typeface="Arial"/>
              </a:rPr>
              <a:t>Repeat over a few episodes to get </a:t>
            </a:r>
            <a:r>
              <a:rPr lang="en-US" dirty="0" err="1">
                <a:latin typeface="Arial"/>
                <a:cs typeface="Arial"/>
              </a:rPr>
              <a:t>θ</a:t>
            </a:r>
            <a:r>
              <a:rPr lang="en-US" dirty="0">
                <a:latin typeface="Arial"/>
                <a:cs typeface="Arial"/>
              </a:rPr>
              <a:t>* for each episode</a:t>
            </a:r>
          </a:p>
          <a:p>
            <a:pPr marL="685165" lvl="1" indent="-227965"/>
            <a:r>
              <a:rPr lang="en-US" dirty="0">
                <a:latin typeface="Arial"/>
                <a:cs typeface="Arial"/>
              </a:rPr>
              <a:t>Find a value for </a:t>
            </a:r>
            <a:r>
              <a:rPr lang="en-US" dirty="0" err="1">
                <a:latin typeface="Arial"/>
                <a:cs typeface="Arial"/>
              </a:rPr>
              <a:t>θ</a:t>
            </a:r>
            <a:r>
              <a:rPr lang="en-US" dirty="0">
                <a:latin typeface="Arial"/>
                <a:cs typeface="Arial"/>
              </a:rPr>
              <a:t> such that gradient descent would </a:t>
            </a:r>
            <a:br>
              <a:rPr lang="en-US" dirty="0">
                <a:latin typeface="Arial"/>
                <a:cs typeface="Arial"/>
              </a:rPr>
            </a:br>
            <a:r>
              <a:rPr lang="en-US" dirty="0">
                <a:latin typeface="Arial"/>
                <a:cs typeface="Arial"/>
              </a:rPr>
              <a:t>have found better </a:t>
            </a:r>
            <a:r>
              <a:rPr lang="en-US" dirty="0" err="1">
                <a:latin typeface="Arial"/>
                <a:cs typeface="Arial"/>
              </a:rPr>
              <a:t>θ</a:t>
            </a:r>
            <a:r>
              <a:rPr lang="en-US" dirty="0">
                <a:latin typeface="Arial"/>
                <a:cs typeface="Arial"/>
              </a:rPr>
              <a:t>* values</a:t>
            </a:r>
          </a:p>
          <a:p>
            <a:pPr marL="1142346" lvl="2" indent="-227965"/>
            <a:r>
              <a:rPr lang="en-US" dirty="0">
                <a:latin typeface="Arial"/>
                <a:cs typeface="Arial"/>
              </a:rPr>
              <a:t>Gradient descent over gradient descent</a:t>
            </a:r>
          </a:p>
          <a:p>
            <a:pPr marL="1142346" lvl="2" indent="-227965"/>
            <a:endParaRPr lang="en-US" dirty="0">
              <a:latin typeface="Arial"/>
              <a:cs typeface="Arial"/>
            </a:endParaRPr>
          </a:p>
          <a:p>
            <a:pPr marL="227983" indent="-227965"/>
            <a:r>
              <a:rPr lang="en-US" dirty="0">
                <a:latin typeface="Arial"/>
                <a:cs typeface="Arial"/>
              </a:rPr>
              <a:t>Influential idea, but computationally inefficient</a:t>
            </a:r>
          </a:p>
          <a:p>
            <a:pPr marL="685165" lvl="1" indent="-227965"/>
            <a:r>
              <a:rPr lang="en-US" dirty="0">
                <a:latin typeface="Arial"/>
                <a:cs typeface="Arial"/>
              </a:rPr>
              <a:t>REPTILE, FOMAML, and many other variants</a:t>
            </a:r>
          </a:p>
          <a:p>
            <a:pPr marL="685165" lvl="1" indent="-227965"/>
            <a:r>
              <a:rPr lang="en-US" dirty="0">
                <a:latin typeface="Arial"/>
                <a:cs typeface="Arial"/>
              </a:rPr>
              <a:t>Can be applied to non-few-shot problems as well (e.g. Reinforcement learning)</a:t>
            </a:r>
          </a:p>
          <a:p>
            <a:pPr marL="457200" lvl="1" indent="0">
              <a:buNone/>
            </a:pPr>
            <a:endParaRPr lang="en-US" dirty="0">
              <a:latin typeface="Arial"/>
              <a:cs typeface="Arial"/>
            </a:endParaRPr>
          </a:p>
          <a:p>
            <a:pPr marL="685165" lvl="1" indent="-227965"/>
            <a:endParaRPr lang="en-US" dirty="0"/>
          </a:p>
          <a:p>
            <a:pPr marL="227965" indent="-227965"/>
            <a:endParaRPr lang="en-US" sz="2300" dirty="0"/>
          </a:p>
          <a:p>
            <a:pPr marL="227965" indent="-227965"/>
            <a:endParaRPr lang="en-US" sz="2300" dirty="0">
              <a:latin typeface="Arial"/>
              <a:cs typeface="Arial"/>
            </a:endParaRPr>
          </a:p>
          <a:p>
            <a:pPr marL="227965" indent="-227965"/>
            <a:endParaRPr lang="en-US" sz="2300" dirty="0">
              <a:latin typeface="Arial"/>
              <a:cs typeface="Arial"/>
            </a:endParaRPr>
          </a:p>
          <a:p>
            <a:pPr marL="227965" indent="-227965"/>
            <a:endParaRPr lang="en-US" dirty="0"/>
          </a:p>
        </p:txBody>
      </p:sp>
      <p:sp>
        <p:nvSpPr>
          <p:cNvPr id="2" name="Title 1">
            <a:extLst>
              <a:ext uri="{FF2B5EF4-FFF2-40B4-BE49-F238E27FC236}">
                <a16:creationId xmlns:a16="http://schemas.microsoft.com/office/drawing/2014/main" id="{9BD936AB-04D5-4129-9896-8B8A34116DB3}"/>
              </a:ext>
            </a:extLst>
          </p:cNvPr>
          <p:cNvSpPr>
            <a:spLocks noGrp="1"/>
          </p:cNvSpPr>
          <p:nvPr>
            <p:ph type="title"/>
          </p:nvPr>
        </p:nvSpPr>
        <p:spPr/>
        <p:txBody>
          <a:bodyPr lIns="0" tIns="45720" rIns="91440" bIns="45720" anchor="b"/>
          <a:lstStyle/>
          <a:p>
            <a:r>
              <a:rPr lang="en-US" dirty="0">
                <a:latin typeface="Arial"/>
                <a:cs typeface="Arial"/>
              </a:rPr>
              <a:t>Meta-Learning – MAML  </a:t>
            </a:r>
            <a:endParaRPr lang="en-US" dirty="0"/>
          </a:p>
        </p:txBody>
      </p:sp>
      <p:pic>
        <p:nvPicPr>
          <p:cNvPr id="3" name="Picture 4" descr="Screen Shot 2020-10-19 at 4.40.36 PM.png">
            <a:extLst>
              <a:ext uri="{FF2B5EF4-FFF2-40B4-BE49-F238E27FC236}">
                <a16:creationId xmlns:a16="http://schemas.microsoft.com/office/drawing/2014/main" id="{79438A9B-68E2-4F14-9BA6-DB5BB70BC686}"/>
              </a:ext>
            </a:extLst>
          </p:cNvPr>
          <p:cNvPicPr>
            <a:picLocks noChangeAspect="1"/>
          </p:cNvPicPr>
          <p:nvPr/>
        </p:nvPicPr>
        <p:blipFill>
          <a:blip r:embed="rId3"/>
          <a:stretch>
            <a:fillRect/>
          </a:stretch>
        </p:blipFill>
        <p:spPr>
          <a:xfrm>
            <a:off x="8842311" y="3663284"/>
            <a:ext cx="3349689" cy="1707175"/>
          </a:xfrm>
          <a:prstGeom prst="rect">
            <a:avLst/>
          </a:prstGeom>
        </p:spPr>
      </p:pic>
      <p:sp>
        <p:nvSpPr>
          <p:cNvPr id="5" name="TextBox 4">
            <a:extLst>
              <a:ext uri="{FF2B5EF4-FFF2-40B4-BE49-F238E27FC236}">
                <a16:creationId xmlns:a16="http://schemas.microsoft.com/office/drawing/2014/main" id="{1741A2BA-9CC0-4623-A4A3-FE16204825AD}"/>
              </a:ext>
            </a:extLst>
          </p:cNvPr>
          <p:cNvSpPr txBox="1"/>
          <p:nvPr/>
        </p:nvSpPr>
        <p:spPr>
          <a:xfrm>
            <a:off x="9028924" y="5376846"/>
            <a:ext cx="236219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a:ea typeface="+mn-lt"/>
                <a:cs typeface="+mn-lt"/>
                <a:hlinkClick r:id="rId4"/>
              </a:rPr>
              <a:t>https://arxiv.org/abs/1703.03400</a:t>
            </a:r>
            <a:endParaRPr lang="en-US" sz="1200">
              <a:cs typeface="Arial"/>
            </a:endParaRPr>
          </a:p>
        </p:txBody>
      </p:sp>
    </p:spTree>
    <p:extLst>
      <p:ext uri="{BB962C8B-B14F-4D97-AF65-F5344CB8AC3E}">
        <p14:creationId xmlns:p14="http://schemas.microsoft.com/office/powerpoint/2010/main" val="1181093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936AB-04D5-4129-9896-8B8A34116DB3}"/>
              </a:ext>
            </a:extLst>
          </p:cNvPr>
          <p:cNvSpPr>
            <a:spLocks noGrp="1"/>
          </p:cNvSpPr>
          <p:nvPr>
            <p:ph type="title"/>
          </p:nvPr>
        </p:nvSpPr>
        <p:spPr/>
        <p:txBody>
          <a:bodyPr lIns="0" tIns="45720" rIns="91440" bIns="45720" anchor="b"/>
          <a:lstStyle/>
          <a:p>
            <a:r>
              <a:rPr lang="en-US">
                <a:latin typeface="Arial"/>
                <a:cs typeface="Arial"/>
              </a:rPr>
              <a:t>Meta-Learning - LEO</a:t>
            </a:r>
            <a:endParaRPr lang="en-US"/>
          </a:p>
        </p:txBody>
      </p:sp>
      <p:sp>
        <p:nvSpPr>
          <p:cNvPr id="4" name="Content Placeholder 3">
            <a:extLst>
              <a:ext uri="{FF2B5EF4-FFF2-40B4-BE49-F238E27FC236}">
                <a16:creationId xmlns:a16="http://schemas.microsoft.com/office/drawing/2014/main" id="{4E4E5F5E-3339-455A-8929-058EFF328E22}"/>
              </a:ext>
            </a:extLst>
          </p:cNvPr>
          <p:cNvSpPr>
            <a:spLocks noGrp="1"/>
          </p:cNvSpPr>
          <p:nvPr>
            <p:ph sz="quarter" idx="20"/>
          </p:nvPr>
        </p:nvSpPr>
        <p:spPr/>
        <p:txBody>
          <a:bodyPr lIns="91440" tIns="45720" rIns="91440" bIns="45720" anchor="t"/>
          <a:lstStyle/>
          <a:p>
            <a:pPr marL="227965" indent="-227965"/>
            <a:r>
              <a:rPr lang="en-US" sz="2300">
                <a:latin typeface="Arial"/>
                <a:cs typeface="Arial"/>
              </a:rPr>
              <a:t>MAML's nested gradient optimization gets expensive quickly.</a:t>
            </a:r>
          </a:p>
          <a:p>
            <a:pPr marL="685165" lvl="1" indent="-227965"/>
            <a:r>
              <a:rPr lang="en-US">
                <a:latin typeface="Arial"/>
                <a:cs typeface="Arial"/>
              </a:rPr>
              <a:t>It becomes prohibitive to train on more than a few episodes in parallel.</a:t>
            </a:r>
          </a:p>
          <a:p>
            <a:pPr marL="685165" lvl="1" indent="-227965"/>
            <a:r>
              <a:rPr lang="en-US">
                <a:latin typeface="Arial"/>
                <a:cs typeface="Arial"/>
              </a:rPr>
              <a:t>Especially true when optimizing over our model's full parameter space.</a:t>
            </a:r>
          </a:p>
          <a:p>
            <a:pPr marL="685165" lvl="1" indent="-227965"/>
            <a:endParaRPr lang="en-US">
              <a:latin typeface="Arial"/>
              <a:cs typeface="Arial"/>
            </a:endParaRPr>
          </a:p>
          <a:p>
            <a:pPr marL="227965" indent="-227965"/>
            <a:r>
              <a:rPr lang="en-US" sz="2300">
                <a:latin typeface="Arial"/>
                <a:cs typeface="Arial"/>
              </a:rPr>
              <a:t>Solution: Learn to generate model parameters from embedded data!</a:t>
            </a:r>
          </a:p>
          <a:p>
            <a:pPr marL="685165" lvl="1" indent="-227965"/>
            <a:r>
              <a:rPr lang="en-US">
                <a:latin typeface="Arial"/>
                <a:cs typeface="Arial"/>
              </a:rPr>
              <a:t>Three components: datapoint encoder, relational network, and parameter decoder.</a:t>
            </a:r>
          </a:p>
          <a:p>
            <a:pPr marL="685165" lvl="1" indent="-227965"/>
            <a:r>
              <a:rPr lang="en-US">
                <a:latin typeface="Arial"/>
                <a:cs typeface="Arial"/>
              </a:rPr>
              <a:t>The "inner loop" only optimizes the episode's latent vector.</a:t>
            </a:r>
          </a:p>
          <a:p>
            <a:pPr marL="685165" lvl="1" indent="-227965"/>
            <a:r>
              <a:rPr lang="en-US">
                <a:latin typeface="Arial"/>
                <a:cs typeface="Arial"/>
              </a:rPr>
              <a:t>The "outer loop" optimizes all three components to adapt quickly.</a:t>
            </a:r>
          </a:p>
          <a:p>
            <a:pPr marL="685165" lvl="1" indent="-227965"/>
            <a:endParaRPr lang="en-US">
              <a:latin typeface="Arial"/>
              <a:cs typeface="Arial"/>
            </a:endParaRPr>
          </a:p>
          <a:p>
            <a:pPr marL="227965" indent="-227965"/>
            <a:r>
              <a:rPr lang="en-US" sz="2300">
                <a:latin typeface="Arial"/>
                <a:cs typeface="Arial"/>
              </a:rPr>
              <a:t>Outperforms MAML by 10+ accuracy points!</a:t>
            </a:r>
          </a:p>
          <a:p>
            <a:pPr marL="685165" lvl="1" indent="-227965"/>
            <a:r>
              <a:rPr lang="en-US">
                <a:latin typeface="Arial"/>
                <a:cs typeface="Arial"/>
              </a:rPr>
              <a:t>One of the top-performing methods compared against today.</a:t>
            </a:r>
          </a:p>
          <a:p>
            <a:pPr marL="685165" lvl="1" indent="-227965"/>
            <a:endParaRPr lang="en-US">
              <a:latin typeface="Arial"/>
              <a:cs typeface="Arial"/>
            </a:endParaRPr>
          </a:p>
          <a:p>
            <a:pPr marL="685165" lvl="1" indent="-227965"/>
            <a:endParaRPr lang="en-US">
              <a:latin typeface="Arial"/>
              <a:cs typeface="Arial"/>
            </a:endParaRPr>
          </a:p>
        </p:txBody>
      </p:sp>
    </p:spTree>
    <p:extLst>
      <p:ext uri="{BB962C8B-B14F-4D97-AF65-F5344CB8AC3E}">
        <p14:creationId xmlns:p14="http://schemas.microsoft.com/office/powerpoint/2010/main" val="3137617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7DBE4-C0C8-4F47-8AA7-EE278711DB08}"/>
              </a:ext>
            </a:extLst>
          </p:cNvPr>
          <p:cNvSpPr>
            <a:spLocks noGrp="1"/>
          </p:cNvSpPr>
          <p:nvPr>
            <p:ph type="title"/>
          </p:nvPr>
        </p:nvSpPr>
        <p:spPr/>
        <p:txBody>
          <a:bodyPr/>
          <a:lstStyle/>
          <a:p>
            <a:r>
              <a:rPr lang="en-US" dirty="0"/>
              <a:t>Meta Learning </a:t>
            </a:r>
          </a:p>
        </p:txBody>
      </p:sp>
      <p:sp>
        <p:nvSpPr>
          <p:cNvPr id="3" name="Content Placeholder 2">
            <a:extLst>
              <a:ext uri="{FF2B5EF4-FFF2-40B4-BE49-F238E27FC236}">
                <a16:creationId xmlns:a16="http://schemas.microsoft.com/office/drawing/2014/main" id="{58DEFDAC-9862-5342-8B5A-3FC761E86C13}"/>
              </a:ext>
            </a:extLst>
          </p:cNvPr>
          <p:cNvSpPr>
            <a:spLocks noGrp="1"/>
          </p:cNvSpPr>
          <p:nvPr>
            <p:ph sz="quarter" idx="20"/>
          </p:nvPr>
        </p:nvSpPr>
        <p:spPr/>
        <p:txBody>
          <a:bodyPr/>
          <a:lstStyle/>
          <a:p>
            <a:r>
              <a:rPr lang="en-US" dirty="0"/>
              <a:t>MAML and other some of its variants are among highest performers on many standard academic datasets</a:t>
            </a:r>
          </a:p>
          <a:p>
            <a:pPr lvl="1"/>
            <a:r>
              <a:rPr lang="en-US" dirty="0"/>
              <a:t>Although note that these are mostly small image datasets (84x84 pixels), so it’s unclear whether this result scales to larger datasets</a:t>
            </a:r>
          </a:p>
          <a:p>
            <a:endParaRPr lang="en-US" dirty="0"/>
          </a:p>
          <a:p>
            <a:r>
              <a:rPr lang="en-US" dirty="0"/>
              <a:t>Very flexible approach that is also useful for non-few-shot tasks</a:t>
            </a:r>
          </a:p>
          <a:p>
            <a:endParaRPr lang="en-US" dirty="0"/>
          </a:p>
          <a:p>
            <a:r>
              <a:rPr lang="en-US" dirty="0"/>
              <a:t>Difficulties</a:t>
            </a:r>
          </a:p>
          <a:p>
            <a:pPr lvl="1"/>
            <a:r>
              <a:rPr lang="en-US" dirty="0"/>
              <a:t>Computational efficiency</a:t>
            </a:r>
          </a:p>
          <a:p>
            <a:pPr lvl="1"/>
            <a:r>
              <a:rPr lang="en-US" dirty="0"/>
              <a:t>Requires gradient steps during inference</a:t>
            </a:r>
          </a:p>
          <a:p>
            <a:pPr lvl="1"/>
            <a:r>
              <a:rPr lang="en-US" dirty="0"/>
              <a:t>Performs poorly as data begins to differ from training classes</a:t>
            </a:r>
          </a:p>
          <a:p>
            <a:pPr lvl="2"/>
            <a:r>
              <a:rPr lang="en-US" dirty="0"/>
              <a:t>Although incorporating aspects of </a:t>
            </a:r>
            <a:r>
              <a:rPr lang="en-US" dirty="0" err="1"/>
              <a:t>ProtoNets</a:t>
            </a:r>
            <a:r>
              <a:rPr lang="en-US" dirty="0"/>
              <a:t> reverses this (Triantafillou et al., 2019)</a:t>
            </a:r>
          </a:p>
          <a:p>
            <a:pPr lvl="1"/>
            <a:endParaRPr lang="en-US" dirty="0"/>
          </a:p>
          <a:p>
            <a:pPr lvl="1"/>
            <a:endParaRPr lang="en-US" dirty="0"/>
          </a:p>
        </p:txBody>
      </p:sp>
    </p:spTree>
    <p:extLst>
      <p:ext uri="{BB962C8B-B14F-4D97-AF65-F5344CB8AC3E}">
        <p14:creationId xmlns:p14="http://schemas.microsoft.com/office/powerpoint/2010/main" val="41605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4E4E5F5E-3339-455A-8929-058EFF328E22}"/>
              </a:ext>
            </a:extLst>
          </p:cNvPr>
          <p:cNvSpPr>
            <a:spLocks noGrp="1"/>
          </p:cNvSpPr>
          <p:nvPr>
            <p:ph sz="quarter" idx="20"/>
          </p:nvPr>
        </p:nvSpPr>
        <p:spPr/>
        <p:txBody>
          <a:bodyPr lIns="91440" tIns="45720" rIns="91440" bIns="45720" anchor="t"/>
          <a:lstStyle/>
          <a:p>
            <a:pPr marL="227965" indent="-227965"/>
            <a:r>
              <a:rPr lang="en-US" sz="2300" dirty="0">
                <a:latin typeface="Arial"/>
                <a:cs typeface="Arial"/>
              </a:rPr>
              <a:t>Meta-optimization adapts to unseen tasks, but is computationally expensive</a:t>
            </a:r>
          </a:p>
          <a:p>
            <a:pPr marL="685165" lvl="1" indent="-227965"/>
            <a:endParaRPr lang="en-US" dirty="0">
              <a:latin typeface="Arial"/>
              <a:cs typeface="Arial"/>
            </a:endParaRPr>
          </a:p>
          <a:p>
            <a:pPr marL="227965" indent="-227965"/>
            <a:r>
              <a:rPr lang="en-US" sz="2300" dirty="0">
                <a:latin typeface="Arial"/>
                <a:cs typeface="Arial"/>
              </a:rPr>
              <a:t>Solution: Train model to adapt its own parameters </a:t>
            </a:r>
          </a:p>
          <a:p>
            <a:pPr marL="685165" lvl="1" indent="-227965"/>
            <a:r>
              <a:rPr lang="en-US" dirty="0">
                <a:latin typeface="Arial"/>
                <a:cs typeface="Arial"/>
              </a:rPr>
              <a:t>Use the support set to “condition” the encoder, modifying how the encoder processes query datapoints (</a:t>
            </a:r>
            <a:r>
              <a:rPr lang="en-US" dirty="0" err="1">
                <a:latin typeface="Arial"/>
                <a:cs typeface="Arial"/>
              </a:rPr>
              <a:t>CNAPS:Requeima</a:t>
            </a:r>
            <a:r>
              <a:rPr lang="en-US" dirty="0">
                <a:latin typeface="Arial"/>
                <a:cs typeface="Arial"/>
              </a:rPr>
              <a:t> et al. 2019; SCNAPS: </a:t>
            </a:r>
            <a:r>
              <a:rPr lang="en-US" dirty="0" err="1">
                <a:latin typeface="Arial"/>
                <a:cs typeface="Arial"/>
              </a:rPr>
              <a:t>Bateni</a:t>
            </a:r>
            <a:r>
              <a:rPr lang="en-US" dirty="0">
                <a:latin typeface="Arial"/>
                <a:cs typeface="Arial"/>
              </a:rPr>
              <a:t> et al., 2020)</a:t>
            </a:r>
          </a:p>
          <a:p>
            <a:pPr marL="685165" lvl="1" indent="-227965"/>
            <a:r>
              <a:rPr lang="en-US" dirty="0" err="1">
                <a:latin typeface="Arial"/>
                <a:cs typeface="Arial"/>
              </a:rPr>
              <a:t>FiLM</a:t>
            </a:r>
            <a:r>
              <a:rPr lang="en-US" dirty="0">
                <a:latin typeface="Arial"/>
                <a:cs typeface="Arial"/>
              </a:rPr>
              <a:t> conditioning (Perez et al. 2017)</a:t>
            </a:r>
          </a:p>
          <a:p>
            <a:pPr marL="457200" lvl="1" indent="0">
              <a:buNone/>
            </a:pPr>
            <a:endParaRPr lang="en-US" dirty="0">
              <a:latin typeface="Arial"/>
              <a:cs typeface="Arial"/>
            </a:endParaRPr>
          </a:p>
          <a:p>
            <a:pPr marL="457200" lvl="1" indent="0">
              <a:buNone/>
            </a:pPr>
            <a:endParaRPr lang="en-US" dirty="0">
              <a:latin typeface="Arial"/>
              <a:cs typeface="Arial"/>
            </a:endParaRPr>
          </a:p>
          <a:p>
            <a:pPr marL="457200" lvl="1" indent="0">
              <a:buNone/>
            </a:pPr>
            <a:endParaRPr lang="en-US" dirty="0">
              <a:latin typeface="Arial"/>
              <a:cs typeface="Arial"/>
            </a:endParaRPr>
          </a:p>
          <a:p>
            <a:pPr marL="457200" lvl="1" indent="0">
              <a:buNone/>
            </a:pPr>
            <a:endParaRPr lang="en-US" dirty="0">
              <a:latin typeface="Arial"/>
              <a:cs typeface="Arial"/>
            </a:endParaRPr>
          </a:p>
          <a:p>
            <a:pPr marL="457200" lvl="1" indent="0">
              <a:buNone/>
            </a:pPr>
            <a:endParaRPr lang="en-US" dirty="0">
              <a:latin typeface="Arial"/>
              <a:cs typeface="Arial"/>
            </a:endParaRPr>
          </a:p>
          <a:p>
            <a:pPr marL="227965" indent="-227965">
              <a:buFont typeface="Arial" panose="05000000000000000000" pitchFamily="2" charset="2"/>
              <a:buChar char="•"/>
            </a:pPr>
            <a:endParaRPr lang="en-US" sz="2300" dirty="0">
              <a:latin typeface="Arial"/>
              <a:cs typeface="Arial"/>
            </a:endParaRPr>
          </a:p>
          <a:p>
            <a:pPr marL="227965" indent="-227965">
              <a:buFont typeface="Arial" panose="05000000000000000000" pitchFamily="2" charset="2"/>
              <a:buChar char="•"/>
            </a:pPr>
            <a:r>
              <a:rPr lang="en-US" sz="2300" dirty="0">
                <a:latin typeface="Arial"/>
                <a:cs typeface="Arial"/>
              </a:rPr>
              <a:t>Less computationally expensive, shows good generalization performance</a:t>
            </a:r>
          </a:p>
        </p:txBody>
      </p:sp>
      <p:sp>
        <p:nvSpPr>
          <p:cNvPr id="2" name="Title 1">
            <a:extLst>
              <a:ext uri="{FF2B5EF4-FFF2-40B4-BE49-F238E27FC236}">
                <a16:creationId xmlns:a16="http://schemas.microsoft.com/office/drawing/2014/main" id="{9BD936AB-04D5-4129-9896-8B8A34116DB3}"/>
              </a:ext>
            </a:extLst>
          </p:cNvPr>
          <p:cNvSpPr>
            <a:spLocks noGrp="1"/>
          </p:cNvSpPr>
          <p:nvPr>
            <p:ph type="title"/>
          </p:nvPr>
        </p:nvSpPr>
        <p:spPr/>
        <p:txBody>
          <a:bodyPr lIns="0" tIns="45720" rIns="91440" bIns="45720" anchor="b"/>
          <a:lstStyle/>
          <a:p>
            <a:r>
              <a:rPr lang="en-US" dirty="0">
                <a:latin typeface="Arial"/>
                <a:cs typeface="Arial"/>
              </a:rPr>
              <a:t>Conditioning Models – CNAPS / SCNAPS</a:t>
            </a:r>
            <a:endParaRPr lang="en-US" dirty="0"/>
          </a:p>
        </p:txBody>
      </p:sp>
      <p:pic>
        <p:nvPicPr>
          <p:cNvPr id="8" name="Picture 7">
            <a:extLst>
              <a:ext uri="{FF2B5EF4-FFF2-40B4-BE49-F238E27FC236}">
                <a16:creationId xmlns:a16="http://schemas.microsoft.com/office/drawing/2014/main" id="{DC72134F-C1EA-B848-AFA1-EF8D3E2C79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7007" y="3919821"/>
            <a:ext cx="7104993" cy="1724513"/>
          </a:xfrm>
          <a:prstGeom prst="rect">
            <a:avLst/>
          </a:prstGeom>
        </p:spPr>
      </p:pic>
      <p:sp>
        <p:nvSpPr>
          <p:cNvPr id="9" name="TextBox 8">
            <a:extLst>
              <a:ext uri="{FF2B5EF4-FFF2-40B4-BE49-F238E27FC236}">
                <a16:creationId xmlns:a16="http://schemas.microsoft.com/office/drawing/2014/main" id="{AECE1F0E-9CF2-0E4F-8A50-1470437EE436}"/>
              </a:ext>
            </a:extLst>
          </p:cNvPr>
          <p:cNvSpPr txBox="1"/>
          <p:nvPr/>
        </p:nvSpPr>
        <p:spPr>
          <a:xfrm>
            <a:off x="6514550" y="5571134"/>
            <a:ext cx="5296450" cy="276999"/>
          </a:xfrm>
          <a:prstGeom prst="rect">
            <a:avLst/>
          </a:prstGeom>
          <a:noFill/>
        </p:spPr>
        <p:txBody>
          <a:bodyPr wrap="none" rtlCol="0">
            <a:spAutoFit/>
          </a:bodyPr>
          <a:lstStyle/>
          <a:p>
            <a:r>
              <a:rPr lang="en-US" sz="1200" dirty="0" err="1"/>
              <a:t>FiLM</a:t>
            </a:r>
            <a:r>
              <a:rPr lang="en-US" sz="1200" dirty="0"/>
              <a:t> conditioning structure. From fig 3: https://</a:t>
            </a:r>
            <a:r>
              <a:rPr lang="en-US" sz="1200" dirty="0" err="1"/>
              <a:t>arxiv.org</a:t>
            </a:r>
            <a:r>
              <a:rPr lang="en-US" sz="1200" dirty="0"/>
              <a:t>/pdf/1912.03432.pdf</a:t>
            </a:r>
          </a:p>
        </p:txBody>
      </p:sp>
    </p:spTree>
    <p:extLst>
      <p:ext uri="{BB962C8B-B14F-4D97-AF65-F5344CB8AC3E}">
        <p14:creationId xmlns:p14="http://schemas.microsoft.com/office/powerpoint/2010/main" val="3482681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4E4E5F5E-3339-455A-8929-058EFF328E22}"/>
              </a:ext>
            </a:extLst>
          </p:cNvPr>
          <p:cNvSpPr>
            <a:spLocks noGrp="1"/>
          </p:cNvSpPr>
          <p:nvPr>
            <p:ph sz="quarter" idx="20"/>
          </p:nvPr>
        </p:nvSpPr>
        <p:spPr/>
        <p:txBody>
          <a:bodyPr lIns="91440" tIns="45720" rIns="91440" bIns="45720" anchor="t"/>
          <a:lstStyle/>
          <a:p>
            <a:pPr marL="227965" indent="-227965"/>
            <a:r>
              <a:rPr lang="en-US" sz="2300" dirty="0">
                <a:latin typeface="Arial"/>
                <a:cs typeface="Arial"/>
              </a:rPr>
              <a:t>Early conditioning model, similar to SCNAPS.</a:t>
            </a:r>
          </a:p>
          <a:p>
            <a:pPr marL="685147" lvl="1" indent="-227965"/>
            <a:r>
              <a:rPr lang="en-US" sz="1967" dirty="0">
                <a:latin typeface="Arial"/>
                <a:cs typeface="Arial"/>
              </a:rPr>
              <a:t>Incorporates conditioning into a </a:t>
            </a:r>
            <a:r>
              <a:rPr lang="en-US" sz="1967" dirty="0" err="1">
                <a:latin typeface="Arial"/>
                <a:cs typeface="Arial"/>
              </a:rPr>
              <a:t>Protonets</a:t>
            </a:r>
            <a:r>
              <a:rPr lang="en-US" sz="1967" dirty="0">
                <a:latin typeface="Arial"/>
                <a:cs typeface="Arial"/>
              </a:rPr>
              <a:t>-like model (</a:t>
            </a:r>
            <a:r>
              <a:rPr lang="en-US" sz="1967" dirty="0" err="1">
                <a:latin typeface="Arial"/>
                <a:cs typeface="Arial"/>
              </a:rPr>
              <a:t>Oreshkin</a:t>
            </a:r>
            <a:r>
              <a:rPr lang="en-US" sz="1967" dirty="0">
                <a:latin typeface="Arial"/>
                <a:cs typeface="Arial"/>
              </a:rPr>
              <a:t> et al., 2018)</a:t>
            </a:r>
          </a:p>
          <a:p>
            <a:pPr marL="227965" indent="-227965"/>
            <a:endParaRPr lang="en-US" sz="2300" dirty="0">
              <a:latin typeface="Arial"/>
              <a:cs typeface="Arial"/>
            </a:endParaRPr>
          </a:p>
          <a:p>
            <a:pPr marL="227965" indent="-227965"/>
            <a:endParaRPr lang="en-US" sz="2300" dirty="0">
              <a:latin typeface="Arial"/>
              <a:cs typeface="Arial"/>
            </a:endParaRPr>
          </a:p>
          <a:p>
            <a:pPr marL="227965" indent="-227965"/>
            <a:endParaRPr lang="en-US" sz="2300" dirty="0">
              <a:latin typeface="Arial"/>
              <a:cs typeface="Arial"/>
            </a:endParaRPr>
          </a:p>
          <a:p>
            <a:pPr marL="227965" indent="-227965"/>
            <a:endParaRPr lang="en-US" sz="2300" dirty="0">
              <a:latin typeface="Arial"/>
              <a:cs typeface="Arial"/>
            </a:endParaRPr>
          </a:p>
          <a:p>
            <a:pPr marL="685165" lvl="1" indent="-227965"/>
            <a:endParaRPr lang="en-US" dirty="0">
              <a:latin typeface="Arial"/>
              <a:cs typeface="Arial"/>
            </a:endParaRPr>
          </a:p>
          <a:p>
            <a:pPr marL="227965" indent="-227965"/>
            <a:r>
              <a:rPr lang="en-US" sz="2300" dirty="0">
                <a:latin typeface="Arial"/>
                <a:cs typeface="Arial"/>
              </a:rPr>
              <a:t>Outperforms prototypical networks by 9+ accuracy points!</a:t>
            </a:r>
          </a:p>
          <a:p>
            <a:pPr marL="685165" lvl="1" indent="-227965"/>
            <a:r>
              <a:rPr lang="en-US" dirty="0">
                <a:latin typeface="Arial"/>
                <a:cs typeface="Arial"/>
              </a:rPr>
              <a:t>Still outperformed by other conditioning methods, today.</a:t>
            </a:r>
          </a:p>
        </p:txBody>
      </p:sp>
      <p:pic>
        <p:nvPicPr>
          <p:cNvPr id="3" name="Picture 4" descr="Screen Shot 2020-10-19 at 4.45.58 PM.png">
            <a:extLst>
              <a:ext uri="{FF2B5EF4-FFF2-40B4-BE49-F238E27FC236}">
                <a16:creationId xmlns:a16="http://schemas.microsoft.com/office/drawing/2014/main" id="{1F6E9E2D-4B8F-4051-986D-1ECCE1EDE5A3}"/>
              </a:ext>
            </a:extLst>
          </p:cNvPr>
          <p:cNvPicPr>
            <a:picLocks noChangeAspect="1"/>
          </p:cNvPicPr>
          <p:nvPr/>
        </p:nvPicPr>
        <p:blipFill>
          <a:blip r:embed="rId3"/>
          <a:stretch>
            <a:fillRect/>
          </a:stretch>
        </p:blipFill>
        <p:spPr>
          <a:xfrm>
            <a:off x="5846671" y="2701936"/>
            <a:ext cx="4959221" cy="1454128"/>
          </a:xfrm>
          <a:prstGeom prst="rect">
            <a:avLst/>
          </a:prstGeom>
        </p:spPr>
      </p:pic>
      <p:sp>
        <p:nvSpPr>
          <p:cNvPr id="2" name="Title 1">
            <a:extLst>
              <a:ext uri="{FF2B5EF4-FFF2-40B4-BE49-F238E27FC236}">
                <a16:creationId xmlns:a16="http://schemas.microsoft.com/office/drawing/2014/main" id="{9BD936AB-04D5-4129-9896-8B8A34116DB3}"/>
              </a:ext>
            </a:extLst>
          </p:cNvPr>
          <p:cNvSpPr>
            <a:spLocks noGrp="1"/>
          </p:cNvSpPr>
          <p:nvPr>
            <p:ph type="title"/>
          </p:nvPr>
        </p:nvSpPr>
        <p:spPr/>
        <p:txBody>
          <a:bodyPr lIns="0" tIns="45720" rIns="91440" bIns="45720" anchor="b"/>
          <a:lstStyle/>
          <a:p>
            <a:r>
              <a:rPr lang="en-US">
                <a:latin typeface="Arial"/>
                <a:cs typeface="Arial"/>
              </a:rPr>
              <a:t>Conditioning Models - TADAM</a:t>
            </a:r>
            <a:endParaRPr lang="en-US"/>
          </a:p>
        </p:txBody>
      </p:sp>
      <p:sp>
        <p:nvSpPr>
          <p:cNvPr id="5" name="TextBox 4">
            <a:extLst>
              <a:ext uri="{FF2B5EF4-FFF2-40B4-BE49-F238E27FC236}">
                <a16:creationId xmlns:a16="http://schemas.microsoft.com/office/drawing/2014/main" id="{E395633B-4595-45FE-B4BD-A121513FC8E1}"/>
              </a:ext>
            </a:extLst>
          </p:cNvPr>
          <p:cNvSpPr txBox="1"/>
          <p:nvPr/>
        </p:nvSpPr>
        <p:spPr>
          <a:xfrm>
            <a:off x="5366659" y="4017564"/>
            <a:ext cx="682534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a:solidFill>
                  <a:srgbClr val="444444"/>
                </a:solidFill>
                <a:latin typeface="Calibri"/>
                <a:ea typeface="Calibri"/>
                <a:cs typeface="Calibri"/>
                <a:hlinkClick r:id="rId4"/>
              </a:rPr>
              <a:t>http://papers.nips.cc/paper/7352-tadam-task-dependent-adaptive-metric-for-improved-few-shot-learning</a:t>
            </a:r>
            <a:endParaRPr lang="en-US" sz="1200">
              <a:cs typeface="Arial"/>
            </a:endParaRPr>
          </a:p>
        </p:txBody>
      </p:sp>
    </p:spTree>
    <p:extLst>
      <p:ext uri="{BB962C8B-B14F-4D97-AF65-F5344CB8AC3E}">
        <p14:creationId xmlns:p14="http://schemas.microsoft.com/office/powerpoint/2010/main" val="2308340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4E4E5F5E-3339-455A-8929-058EFF328E22}"/>
              </a:ext>
            </a:extLst>
          </p:cNvPr>
          <p:cNvSpPr>
            <a:spLocks noGrp="1"/>
          </p:cNvSpPr>
          <p:nvPr>
            <p:ph sz="quarter" idx="20"/>
          </p:nvPr>
        </p:nvSpPr>
        <p:spPr/>
        <p:txBody>
          <a:bodyPr lIns="91440" tIns="45720" rIns="91440" bIns="45720" anchor="t"/>
          <a:lstStyle/>
          <a:p>
            <a:pPr marL="227965" indent="-227965"/>
            <a:r>
              <a:rPr lang="en-US" sz="2300" dirty="0">
                <a:latin typeface="Arial"/>
                <a:cs typeface="Arial"/>
              </a:rPr>
              <a:t>Previous methods run through the data twice</a:t>
            </a:r>
          </a:p>
          <a:p>
            <a:pPr marL="685147" lvl="1" indent="-227965"/>
            <a:r>
              <a:rPr lang="en-US" sz="1967" dirty="0">
                <a:latin typeface="Arial"/>
                <a:cs typeface="Arial"/>
              </a:rPr>
              <a:t>Once to determine conditioning, then to apply it</a:t>
            </a:r>
          </a:p>
          <a:p>
            <a:pPr marL="685165" lvl="1" indent="-227965"/>
            <a:r>
              <a:rPr lang="en-US" dirty="0">
                <a:latin typeface="Arial"/>
                <a:cs typeface="Arial"/>
              </a:rPr>
              <a:t>TADAM has to run the full encoder twice. SCNAPS uses a smaller "task network"</a:t>
            </a:r>
          </a:p>
        </p:txBody>
      </p:sp>
      <p:pic>
        <p:nvPicPr>
          <p:cNvPr id="3" name="Picture 4" descr="Screen Shot 2020-10-19 at 4.48.47 PM.png">
            <a:extLst>
              <a:ext uri="{FF2B5EF4-FFF2-40B4-BE49-F238E27FC236}">
                <a16:creationId xmlns:a16="http://schemas.microsoft.com/office/drawing/2014/main" id="{443A42AC-0F9C-4EAF-A7C9-A3F38F6B23D4}"/>
              </a:ext>
            </a:extLst>
          </p:cNvPr>
          <p:cNvPicPr>
            <a:picLocks noChangeAspect="1"/>
          </p:cNvPicPr>
          <p:nvPr/>
        </p:nvPicPr>
        <p:blipFill>
          <a:blip r:embed="rId3"/>
          <a:stretch>
            <a:fillRect/>
          </a:stretch>
        </p:blipFill>
        <p:spPr>
          <a:xfrm>
            <a:off x="6746038" y="2998237"/>
            <a:ext cx="3404118" cy="2670837"/>
          </a:xfrm>
          <a:prstGeom prst="rect">
            <a:avLst/>
          </a:prstGeom>
        </p:spPr>
      </p:pic>
      <p:sp>
        <p:nvSpPr>
          <p:cNvPr id="2" name="Title 1">
            <a:extLst>
              <a:ext uri="{FF2B5EF4-FFF2-40B4-BE49-F238E27FC236}">
                <a16:creationId xmlns:a16="http://schemas.microsoft.com/office/drawing/2014/main" id="{9BD936AB-04D5-4129-9896-8B8A34116DB3}"/>
              </a:ext>
            </a:extLst>
          </p:cNvPr>
          <p:cNvSpPr>
            <a:spLocks noGrp="1"/>
          </p:cNvSpPr>
          <p:nvPr>
            <p:ph type="title"/>
          </p:nvPr>
        </p:nvSpPr>
        <p:spPr/>
        <p:txBody>
          <a:bodyPr lIns="0" tIns="45720" rIns="91440" bIns="45720" anchor="b"/>
          <a:lstStyle/>
          <a:p>
            <a:r>
              <a:rPr lang="en-US">
                <a:latin typeface="Arial"/>
                <a:cs typeface="Arial"/>
              </a:rPr>
              <a:t>Conditioning Models - FEAT</a:t>
            </a:r>
            <a:endParaRPr lang="en-US"/>
          </a:p>
        </p:txBody>
      </p:sp>
      <p:sp>
        <p:nvSpPr>
          <p:cNvPr id="6" name="TextBox 5">
            <a:extLst>
              <a:ext uri="{FF2B5EF4-FFF2-40B4-BE49-F238E27FC236}">
                <a16:creationId xmlns:a16="http://schemas.microsoft.com/office/drawing/2014/main" id="{D4E42016-8C54-4A3A-B75E-B88C79A6DFF0}"/>
              </a:ext>
            </a:extLst>
          </p:cNvPr>
          <p:cNvSpPr txBox="1"/>
          <p:nvPr/>
        </p:nvSpPr>
        <p:spPr>
          <a:xfrm>
            <a:off x="6748956" y="5666961"/>
            <a:ext cx="424387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a:solidFill>
                  <a:srgbClr val="444444"/>
                </a:solidFill>
                <a:latin typeface="Calibri"/>
                <a:ea typeface="Calibri"/>
                <a:cs typeface="Calibri"/>
                <a:hlinkClick r:id="rId4"/>
              </a:rPr>
              <a:t>http://openaccess.thecvf.com/content_CVPR_2020/html/Ye_Few-Shot_Learning_via_Embedding_Adaptation_With_Set-to-Set_Functions_CVPR_2020_paper.html</a:t>
            </a:r>
            <a:endParaRPr lang="en-US" sz="1200">
              <a:cs typeface="Arial"/>
            </a:endParaRPr>
          </a:p>
        </p:txBody>
      </p:sp>
      <p:sp>
        <p:nvSpPr>
          <p:cNvPr id="5" name="TextBox 4">
            <a:extLst>
              <a:ext uri="{FF2B5EF4-FFF2-40B4-BE49-F238E27FC236}">
                <a16:creationId xmlns:a16="http://schemas.microsoft.com/office/drawing/2014/main" id="{D609D374-035F-4B8D-BDD3-4792C8ACB7CA}"/>
              </a:ext>
            </a:extLst>
          </p:cNvPr>
          <p:cNvSpPr txBox="1"/>
          <p:nvPr/>
        </p:nvSpPr>
        <p:spPr>
          <a:xfrm>
            <a:off x="1139889" y="2998237"/>
            <a:ext cx="4787975" cy="31380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7965" indent="-227965">
              <a:lnSpc>
                <a:spcPct val="90000"/>
              </a:lnSpc>
              <a:spcBef>
                <a:spcPts val="1000"/>
              </a:spcBef>
              <a:buFont typeface="Arial"/>
              <a:buChar char="•"/>
            </a:pPr>
            <a:r>
              <a:rPr lang="en-US" sz="2300" dirty="0">
                <a:cs typeface="Arial"/>
              </a:rPr>
              <a:t>Solution: Co-adapt all support features </a:t>
            </a:r>
            <a:r>
              <a:rPr lang="en-US" sz="2300" i="1" dirty="0">
                <a:cs typeface="Arial"/>
              </a:rPr>
              <a:t>after</a:t>
            </a:r>
            <a:r>
              <a:rPr lang="en-US" sz="2300" dirty="0">
                <a:cs typeface="Arial"/>
              </a:rPr>
              <a:t> encoding!</a:t>
            </a:r>
          </a:p>
          <a:p>
            <a:pPr marL="800100" lvl="1" indent="-342900">
              <a:lnSpc>
                <a:spcPct val="90000"/>
              </a:lnSpc>
              <a:spcBef>
                <a:spcPts val="500"/>
              </a:spcBef>
              <a:buFont typeface="Wingdings"/>
              <a:buChar char="§"/>
            </a:pPr>
            <a:r>
              <a:rPr lang="en-US" sz="2000" dirty="0">
                <a:cs typeface="Arial"/>
              </a:rPr>
              <a:t>Uses a transformer as an efficient set-to-set function.</a:t>
            </a:r>
            <a:endParaRPr lang="en-US" sz="2000" dirty="0">
              <a:ea typeface="+mn-lt"/>
              <a:cs typeface="+mn-lt"/>
            </a:endParaRPr>
          </a:p>
          <a:p>
            <a:pPr marL="227965" indent="-227965">
              <a:lnSpc>
                <a:spcPct val="90000"/>
              </a:lnSpc>
              <a:spcBef>
                <a:spcPts val="1000"/>
              </a:spcBef>
              <a:buFont typeface="Arial"/>
              <a:buChar char="•"/>
            </a:pPr>
            <a:endParaRPr lang="en-US" sz="2150" dirty="0">
              <a:cs typeface="Arial"/>
            </a:endParaRPr>
          </a:p>
          <a:p>
            <a:pPr marL="342900" indent="-342900">
              <a:lnSpc>
                <a:spcPct val="90000"/>
              </a:lnSpc>
              <a:spcBef>
                <a:spcPts val="1000"/>
              </a:spcBef>
              <a:buFont typeface="Wingdings"/>
              <a:buChar char="§"/>
            </a:pPr>
            <a:r>
              <a:rPr lang="en-US" sz="2000" dirty="0"/>
              <a:t>Competitive with other recent approaches.</a:t>
            </a:r>
          </a:p>
          <a:p>
            <a:pPr marL="891540" lvl="1" indent="-342900">
              <a:lnSpc>
                <a:spcPct val="90000"/>
              </a:lnSpc>
              <a:spcBef>
                <a:spcPts val="1000"/>
              </a:spcBef>
              <a:buFont typeface="Wingdings"/>
              <a:buChar char="§"/>
            </a:pPr>
            <a:r>
              <a:rPr lang="en-US" sz="2000" dirty="0">
                <a:cs typeface="Arial"/>
              </a:rPr>
              <a:t>Transformer provides additional flexibility in model design</a:t>
            </a:r>
          </a:p>
        </p:txBody>
      </p:sp>
    </p:spTree>
    <p:extLst>
      <p:ext uri="{BB962C8B-B14F-4D97-AF65-F5344CB8AC3E}">
        <p14:creationId xmlns:p14="http://schemas.microsoft.com/office/powerpoint/2010/main" val="2132277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C2696-7399-484C-9008-E513FB49324D}"/>
              </a:ext>
            </a:extLst>
          </p:cNvPr>
          <p:cNvSpPr>
            <a:spLocks noGrp="1"/>
          </p:cNvSpPr>
          <p:nvPr>
            <p:ph type="title"/>
          </p:nvPr>
        </p:nvSpPr>
        <p:spPr/>
        <p:txBody>
          <a:bodyPr/>
          <a:lstStyle/>
          <a:p>
            <a:r>
              <a:rPr lang="en-US" dirty="0"/>
              <a:t>Conditioning Models</a:t>
            </a:r>
          </a:p>
        </p:txBody>
      </p:sp>
      <p:sp>
        <p:nvSpPr>
          <p:cNvPr id="3" name="Content Placeholder 2">
            <a:extLst>
              <a:ext uri="{FF2B5EF4-FFF2-40B4-BE49-F238E27FC236}">
                <a16:creationId xmlns:a16="http://schemas.microsoft.com/office/drawing/2014/main" id="{AB4C9579-3B3F-664E-AAEA-286F254CE471}"/>
              </a:ext>
            </a:extLst>
          </p:cNvPr>
          <p:cNvSpPr>
            <a:spLocks noGrp="1"/>
          </p:cNvSpPr>
          <p:nvPr>
            <p:ph sz="quarter" idx="20"/>
          </p:nvPr>
        </p:nvSpPr>
        <p:spPr/>
        <p:txBody>
          <a:bodyPr/>
          <a:lstStyle/>
          <a:p>
            <a:r>
              <a:rPr lang="en-US" dirty="0"/>
              <a:t>Conditioning has been a strong approach for improving metric-based model performance</a:t>
            </a:r>
          </a:p>
          <a:p>
            <a:pPr lvl="1"/>
            <a:r>
              <a:rPr lang="en-US" dirty="0"/>
              <a:t>Best performers still seem to rely on strong </a:t>
            </a:r>
            <a:r>
              <a:rPr lang="en-US" dirty="0" err="1"/>
              <a:t>ProtoNets</a:t>
            </a:r>
            <a:r>
              <a:rPr lang="en-US" dirty="0"/>
              <a:t>-like inductive biases</a:t>
            </a:r>
          </a:p>
          <a:p>
            <a:pPr lvl="1"/>
            <a:endParaRPr lang="en-US" dirty="0"/>
          </a:p>
          <a:p>
            <a:endParaRPr lang="en-US" dirty="0"/>
          </a:p>
          <a:p>
            <a:r>
              <a:rPr lang="en-US" dirty="0"/>
              <a:t>Lots of active research in this area</a:t>
            </a:r>
          </a:p>
          <a:p>
            <a:pPr lvl="1"/>
            <a:r>
              <a:rPr lang="en-US" dirty="0"/>
              <a:t>No systematic comparison yet  </a:t>
            </a:r>
          </a:p>
          <a:p>
            <a:pPr marL="0" indent="0">
              <a:buNone/>
            </a:pPr>
            <a:endParaRPr lang="en-US" dirty="0"/>
          </a:p>
        </p:txBody>
      </p:sp>
      <p:grpSp>
        <p:nvGrpSpPr>
          <p:cNvPr id="52" name="Group 51">
            <a:extLst>
              <a:ext uri="{FF2B5EF4-FFF2-40B4-BE49-F238E27FC236}">
                <a16:creationId xmlns:a16="http://schemas.microsoft.com/office/drawing/2014/main" id="{54367DB3-6757-B74D-80E9-8928221B4054}"/>
              </a:ext>
            </a:extLst>
          </p:cNvPr>
          <p:cNvGrpSpPr/>
          <p:nvPr/>
        </p:nvGrpSpPr>
        <p:grpSpPr>
          <a:xfrm>
            <a:off x="6841134" y="3166675"/>
            <a:ext cx="4969866" cy="3516065"/>
            <a:chOff x="932877" y="2845911"/>
            <a:chExt cx="4969866" cy="3516065"/>
          </a:xfrm>
        </p:grpSpPr>
        <p:cxnSp>
          <p:nvCxnSpPr>
            <p:cNvPr id="6" name="Straight Arrow Connector 5">
              <a:extLst>
                <a:ext uri="{FF2B5EF4-FFF2-40B4-BE49-F238E27FC236}">
                  <a16:creationId xmlns:a16="http://schemas.microsoft.com/office/drawing/2014/main" id="{3CB166B6-2DBC-C547-B749-8C2684142CE8}"/>
                </a:ext>
              </a:extLst>
            </p:cNvPr>
            <p:cNvCxnSpPr/>
            <p:nvPr/>
          </p:nvCxnSpPr>
          <p:spPr>
            <a:xfrm flipV="1">
              <a:off x="2411540" y="3153688"/>
              <a:ext cx="0" cy="2228193"/>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cxnSp>
          <p:nvCxnSpPr>
            <p:cNvPr id="7" name="Straight Arrow Connector 6">
              <a:extLst>
                <a:ext uri="{FF2B5EF4-FFF2-40B4-BE49-F238E27FC236}">
                  <a16:creationId xmlns:a16="http://schemas.microsoft.com/office/drawing/2014/main" id="{C4FAC7CE-1771-E241-966E-FC93A8A8C863}"/>
                </a:ext>
              </a:extLst>
            </p:cNvPr>
            <p:cNvCxnSpPr>
              <a:cxnSpLocks/>
            </p:cNvCxnSpPr>
            <p:nvPr/>
          </p:nvCxnSpPr>
          <p:spPr>
            <a:xfrm>
              <a:off x="2411540" y="5381881"/>
              <a:ext cx="3069021" cy="0"/>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cxnSp>
          <p:nvCxnSpPr>
            <p:cNvPr id="11" name="Straight Connector 10">
              <a:extLst>
                <a:ext uri="{FF2B5EF4-FFF2-40B4-BE49-F238E27FC236}">
                  <a16:creationId xmlns:a16="http://schemas.microsoft.com/office/drawing/2014/main" id="{E6F1AAB9-4A0F-CE44-AC52-04735CAB8B80}"/>
                </a:ext>
              </a:extLst>
            </p:cNvPr>
            <p:cNvCxnSpPr>
              <a:cxnSpLocks/>
            </p:cNvCxnSpPr>
            <p:nvPr/>
          </p:nvCxnSpPr>
          <p:spPr>
            <a:xfrm flipH="1">
              <a:off x="2267236" y="3679205"/>
              <a:ext cx="144304"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704E614-9EAA-5C46-86B6-7A062051CBBD}"/>
                </a:ext>
              </a:extLst>
            </p:cNvPr>
            <p:cNvCxnSpPr>
              <a:cxnSpLocks/>
            </p:cNvCxnSpPr>
            <p:nvPr/>
          </p:nvCxnSpPr>
          <p:spPr>
            <a:xfrm flipH="1">
              <a:off x="2258769" y="4373479"/>
              <a:ext cx="144304"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10FC629-F9BA-654B-BC9D-DD1B0903D891}"/>
                </a:ext>
              </a:extLst>
            </p:cNvPr>
            <p:cNvCxnSpPr>
              <a:cxnSpLocks/>
            </p:cNvCxnSpPr>
            <p:nvPr/>
          </p:nvCxnSpPr>
          <p:spPr>
            <a:xfrm flipH="1">
              <a:off x="2267235" y="5067741"/>
              <a:ext cx="144304"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DDC3BEF-640E-664E-BB95-AF6FA067EA10}"/>
                </a:ext>
              </a:extLst>
            </p:cNvPr>
            <p:cNvCxnSpPr>
              <a:cxnSpLocks/>
            </p:cNvCxnSpPr>
            <p:nvPr/>
          </p:nvCxnSpPr>
          <p:spPr>
            <a:xfrm flipV="1">
              <a:off x="2631304" y="5372545"/>
              <a:ext cx="0" cy="16174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928210B-1CB1-CB4A-B838-D867F5490B1C}"/>
                </a:ext>
              </a:extLst>
            </p:cNvPr>
            <p:cNvCxnSpPr>
              <a:cxnSpLocks/>
            </p:cNvCxnSpPr>
            <p:nvPr/>
          </p:nvCxnSpPr>
          <p:spPr>
            <a:xfrm flipV="1">
              <a:off x="3770436" y="5397326"/>
              <a:ext cx="0" cy="16174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89F1A24-47E1-5243-8DF3-E29562F06C46}"/>
                </a:ext>
              </a:extLst>
            </p:cNvPr>
            <p:cNvCxnSpPr>
              <a:cxnSpLocks/>
            </p:cNvCxnSpPr>
            <p:nvPr/>
          </p:nvCxnSpPr>
          <p:spPr>
            <a:xfrm flipV="1">
              <a:off x="4951171" y="5381012"/>
              <a:ext cx="0" cy="16174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F2C8250B-D1A2-7440-83D5-1CE28BFCBBD3}"/>
                </a:ext>
              </a:extLst>
            </p:cNvPr>
            <p:cNvSpPr txBox="1"/>
            <p:nvPr/>
          </p:nvSpPr>
          <p:spPr>
            <a:xfrm>
              <a:off x="2504705" y="5992644"/>
              <a:ext cx="2531462" cy="369332"/>
            </a:xfrm>
            <a:prstGeom prst="rect">
              <a:avLst/>
            </a:prstGeom>
            <a:noFill/>
          </p:spPr>
          <p:txBody>
            <a:bodyPr wrap="none" rtlCol="0">
              <a:spAutoFit/>
            </a:bodyPr>
            <a:lstStyle/>
            <a:p>
              <a:r>
                <a:rPr lang="en-US" sz="1800" dirty="0"/>
                <a:t>Adaptation mechanism</a:t>
              </a:r>
            </a:p>
          </p:txBody>
        </p:sp>
        <p:sp>
          <p:nvSpPr>
            <p:cNvPr id="22" name="TextBox 21">
              <a:extLst>
                <a:ext uri="{FF2B5EF4-FFF2-40B4-BE49-F238E27FC236}">
                  <a16:creationId xmlns:a16="http://schemas.microsoft.com/office/drawing/2014/main" id="{D731E54E-02CF-404A-AEF3-114DAE621A20}"/>
                </a:ext>
              </a:extLst>
            </p:cNvPr>
            <p:cNvSpPr txBox="1"/>
            <p:nvPr/>
          </p:nvSpPr>
          <p:spPr>
            <a:xfrm rot="16200000">
              <a:off x="76200" y="4146536"/>
              <a:ext cx="2082686" cy="369332"/>
            </a:xfrm>
            <a:prstGeom prst="rect">
              <a:avLst/>
            </a:prstGeom>
            <a:noFill/>
          </p:spPr>
          <p:txBody>
            <a:bodyPr wrap="none" rtlCol="0">
              <a:spAutoFit/>
            </a:bodyPr>
            <a:lstStyle/>
            <a:p>
              <a:r>
                <a:rPr lang="en-US" sz="1800" dirty="0"/>
                <a:t># Params to Adapt</a:t>
              </a:r>
            </a:p>
          </p:txBody>
        </p:sp>
        <p:sp>
          <p:nvSpPr>
            <p:cNvPr id="23" name="TextBox 22">
              <a:extLst>
                <a:ext uri="{FF2B5EF4-FFF2-40B4-BE49-F238E27FC236}">
                  <a16:creationId xmlns:a16="http://schemas.microsoft.com/office/drawing/2014/main" id="{8ACC749F-7B3D-3F41-BD79-9A980E5851E3}"/>
                </a:ext>
              </a:extLst>
            </p:cNvPr>
            <p:cNvSpPr txBox="1"/>
            <p:nvPr/>
          </p:nvSpPr>
          <p:spPr>
            <a:xfrm>
              <a:off x="1764106" y="3525316"/>
              <a:ext cx="364202" cy="307777"/>
            </a:xfrm>
            <a:prstGeom prst="rect">
              <a:avLst/>
            </a:prstGeom>
            <a:noFill/>
          </p:spPr>
          <p:txBody>
            <a:bodyPr wrap="none" rtlCol="0">
              <a:spAutoFit/>
            </a:bodyPr>
            <a:lstStyle/>
            <a:p>
              <a:r>
                <a:rPr lang="en-US" sz="1400" dirty="0"/>
                <a:t>all</a:t>
              </a:r>
            </a:p>
          </p:txBody>
        </p:sp>
        <p:sp>
          <p:nvSpPr>
            <p:cNvPr id="24" name="TextBox 23">
              <a:extLst>
                <a:ext uri="{FF2B5EF4-FFF2-40B4-BE49-F238E27FC236}">
                  <a16:creationId xmlns:a16="http://schemas.microsoft.com/office/drawing/2014/main" id="{21572E48-9124-1B4E-A60E-8765CFD4D0A4}"/>
                </a:ext>
              </a:extLst>
            </p:cNvPr>
            <p:cNvSpPr txBox="1"/>
            <p:nvPr/>
          </p:nvSpPr>
          <p:spPr>
            <a:xfrm>
              <a:off x="1328042" y="4014938"/>
              <a:ext cx="1091966" cy="738664"/>
            </a:xfrm>
            <a:prstGeom prst="rect">
              <a:avLst/>
            </a:prstGeom>
            <a:noFill/>
          </p:spPr>
          <p:txBody>
            <a:bodyPr wrap="none" rtlCol="0">
              <a:spAutoFit/>
            </a:bodyPr>
            <a:lstStyle/>
            <a:p>
              <a:r>
                <a:rPr lang="en-US" sz="1400" dirty="0"/>
                <a:t>Classifier &amp;</a:t>
              </a:r>
              <a:br>
                <a:rPr lang="en-US" sz="1400" dirty="0"/>
              </a:br>
              <a:r>
                <a:rPr lang="en-US" sz="1400" dirty="0"/>
                <a:t>Feature </a:t>
              </a:r>
              <a:br>
                <a:rPr lang="en-US" sz="1400" dirty="0"/>
              </a:br>
              <a:r>
                <a:rPr lang="en-US" sz="1400" dirty="0"/>
                <a:t>adapter</a:t>
              </a:r>
            </a:p>
          </p:txBody>
        </p:sp>
        <p:sp>
          <p:nvSpPr>
            <p:cNvPr id="25" name="TextBox 24">
              <a:extLst>
                <a:ext uri="{FF2B5EF4-FFF2-40B4-BE49-F238E27FC236}">
                  <a16:creationId xmlns:a16="http://schemas.microsoft.com/office/drawing/2014/main" id="{DDC06045-715B-E147-B0A0-D2145F39EB96}"/>
                </a:ext>
              </a:extLst>
            </p:cNvPr>
            <p:cNvSpPr txBox="1"/>
            <p:nvPr/>
          </p:nvSpPr>
          <p:spPr>
            <a:xfrm>
              <a:off x="1350113" y="4874106"/>
              <a:ext cx="922047" cy="523220"/>
            </a:xfrm>
            <a:prstGeom prst="rect">
              <a:avLst/>
            </a:prstGeom>
            <a:noFill/>
          </p:spPr>
          <p:txBody>
            <a:bodyPr wrap="none" rtlCol="0">
              <a:spAutoFit/>
            </a:bodyPr>
            <a:lstStyle/>
            <a:p>
              <a:r>
                <a:rPr lang="en-US" sz="1400" dirty="0"/>
                <a:t>Classifier</a:t>
              </a:r>
              <a:br>
                <a:rPr lang="en-US" sz="1400" dirty="0"/>
              </a:br>
              <a:r>
                <a:rPr lang="en-US" sz="1400" dirty="0"/>
                <a:t>only</a:t>
              </a:r>
            </a:p>
          </p:txBody>
        </p:sp>
        <p:sp>
          <p:nvSpPr>
            <p:cNvPr id="26" name="TextBox 25">
              <a:extLst>
                <a:ext uri="{FF2B5EF4-FFF2-40B4-BE49-F238E27FC236}">
                  <a16:creationId xmlns:a16="http://schemas.microsoft.com/office/drawing/2014/main" id="{D1E94A41-110A-0F44-83A0-638FA2E99637}"/>
                </a:ext>
              </a:extLst>
            </p:cNvPr>
            <p:cNvSpPr txBox="1"/>
            <p:nvPr/>
          </p:nvSpPr>
          <p:spPr>
            <a:xfrm>
              <a:off x="2184087" y="5555532"/>
              <a:ext cx="960519" cy="523220"/>
            </a:xfrm>
            <a:prstGeom prst="rect">
              <a:avLst/>
            </a:prstGeom>
            <a:noFill/>
          </p:spPr>
          <p:txBody>
            <a:bodyPr wrap="none" rtlCol="0">
              <a:spAutoFit/>
            </a:bodyPr>
            <a:lstStyle/>
            <a:p>
              <a:r>
                <a:rPr lang="en-US" sz="1400" dirty="0"/>
                <a:t>Multi-step</a:t>
              </a:r>
              <a:br>
                <a:rPr lang="en-US" sz="1400" dirty="0"/>
              </a:br>
              <a:r>
                <a:rPr lang="en-US" sz="1400" dirty="0"/>
                <a:t>gradient</a:t>
              </a:r>
            </a:p>
          </p:txBody>
        </p:sp>
        <p:sp>
          <p:nvSpPr>
            <p:cNvPr id="27" name="TextBox 26">
              <a:extLst>
                <a:ext uri="{FF2B5EF4-FFF2-40B4-BE49-F238E27FC236}">
                  <a16:creationId xmlns:a16="http://schemas.microsoft.com/office/drawing/2014/main" id="{1438AFE1-A07F-DD4B-BFAA-37EE9BBAEC1A}"/>
                </a:ext>
              </a:extLst>
            </p:cNvPr>
            <p:cNvSpPr txBox="1"/>
            <p:nvPr/>
          </p:nvSpPr>
          <p:spPr>
            <a:xfrm>
              <a:off x="3310213" y="5552045"/>
              <a:ext cx="920445" cy="523220"/>
            </a:xfrm>
            <a:prstGeom prst="rect">
              <a:avLst/>
            </a:prstGeom>
            <a:noFill/>
          </p:spPr>
          <p:txBody>
            <a:bodyPr wrap="none" rtlCol="0">
              <a:spAutoFit/>
            </a:bodyPr>
            <a:lstStyle/>
            <a:p>
              <a:r>
                <a:rPr lang="en-US" sz="1400" dirty="0"/>
                <a:t>Few-step</a:t>
              </a:r>
              <a:br>
                <a:rPr lang="en-US" sz="1400" dirty="0"/>
              </a:br>
              <a:r>
                <a:rPr lang="en-US" sz="1400" dirty="0"/>
                <a:t>gradient</a:t>
              </a:r>
            </a:p>
          </p:txBody>
        </p:sp>
        <p:sp>
          <p:nvSpPr>
            <p:cNvPr id="30" name="TextBox 29">
              <a:extLst>
                <a:ext uri="{FF2B5EF4-FFF2-40B4-BE49-F238E27FC236}">
                  <a16:creationId xmlns:a16="http://schemas.microsoft.com/office/drawing/2014/main" id="{D40DA9BA-F4B8-9F45-B1EF-1299F30FB5ED}"/>
                </a:ext>
              </a:extLst>
            </p:cNvPr>
            <p:cNvSpPr txBox="1"/>
            <p:nvPr/>
          </p:nvSpPr>
          <p:spPr>
            <a:xfrm>
              <a:off x="4669120" y="5555032"/>
              <a:ext cx="811441" cy="523220"/>
            </a:xfrm>
            <a:prstGeom prst="rect">
              <a:avLst/>
            </a:prstGeom>
            <a:noFill/>
          </p:spPr>
          <p:txBody>
            <a:bodyPr wrap="none" rtlCol="0">
              <a:spAutoFit/>
            </a:bodyPr>
            <a:lstStyle/>
            <a:p>
              <a:r>
                <a:rPr lang="en-US" sz="1400" dirty="0"/>
                <a:t>Fixed</a:t>
              </a:r>
              <a:br>
                <a:rPr lang="en-US" sz="1400" dirty="0"/>
              </a:br>
              <a:r>
                <a:rPr lang="en-US" sz="1400" dirty="0"/>
                <a:t>function</a:t>
              </a:r>
            </a:p>
          </p:txBody>
        </p:sp>
        <p:cxnSp>
          <p:nvCxnSpPr>
            <p:cNvPr id="32" name="Straight Arrow Connector 31">
              <a:extLst>
                <a:ext uri="{FF2B5EF4-FFF2-40B4-BE49-F238E27FC236}">
                  <a16:creationId xmlns:a16="http://schemas.microsoft.com/office/drawing/2014/main" id="{5F949E62-6B4B-C641-95DF-6026EF82F111}"/>
                </a:ext>
              </a:extLst>
            </p:cNvPr>
            <p:cNvCxnSpPr/>
            <p:nvPr/>
          </p:nvCxnSpPr>
          <p:spPr>
            <a:xfrm>
              <a:off x="2667000" y="3153688"/>
              <a:ext cx="2369167" cy="0"/>
            </a:xfrm>
            <a:prstGeom prst="straightConnector1">
              <a:avLst/>
            </a:prstGeom>
            <a:ln w="1905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FEA3915-D8E4-954E-819A-0750E9CCDCFE}"/>
                </a:ext>
              </a:extLst>
            </p:cNvPr>
            <p:cNvSpPr txBox="1"/>
            <p:nvPr/>
          </p:nvSpPr>
          <p:spPr>
            <a:xfrm>
              <a:off x="3113240" y="2845911"/>
              <a:ext cx="1476686" cy="307777"/>
            </a:xfrm>
            <a:prstGeom prst="rect">
              <a:avLst/>
            </a:prstGeom>
            <a:noFill/>
          </p:spPr>
          <p:txBody>
            <a:bodyPr wrap="none" rtlCol="0">
              <a:spAutoFit/>
            </a:bodyPr>
            <a:lstStyle/>
            <a:p>
              <a:r>
                <a:rPr lang="en-US" sz="1400" dirty="0">
                  <a:solidFill>
                    <a:schemeClr val="accent5"/>
                  </a:solidFill>
                </a:rPr>
                <a:t>Faster inference</a:t>
              </a:r>
            </a:p>
          </p:txBody>
        </p:sp>
        <p:cxnSp>
          <p:nvCxnSpPr>
            <p:cNvPr id="34" name="Straight Arrow Connector 33">
              <a:extLst>
                <a:ext uri="{FF2B5EF4-FFF2-40B4-BE49-F238E27FC236}">
                  <a16:creationId xmlns:a16="http://schemas.microsoft.com/office/drawing/2014/main" id="{2ADDF3CB-FC53-8849-B43E-DF1CF8F82162}"/>
                </a:ext>
              </a:extLst>
            </p:cNvPr>
            <p:cNvCxnSpPr>
              <a:cxnSpLocks/>
            </p:cNvCxnSpPr>
            <p:nvPr/>
          </p:nvCxnSpPr>
          <p:spPr>
            <a:xfrm flipV="1">
              <a:off x="5586500" y="3306088"/>
              <a:ext cx="0" cy="1829628"/>
            </a:xfrm>
            <a:prstGeom prst="straightConnector1">
              <a:avLst/>
            </a:prstGeom>
            <a:ln w="1905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891162BF-0A4D-A945-8A0E-70FEE819539C}"/>
                </a:ext>
              </a:extLst>
            </p:cNvPr>
            <p:cNvSpPr txBox="1"/>
            <p:nvPr/>
          </p:nvSpPr>
          <p:spPr>
            <a:xfrm rot="5400000">
              <a:off x="5048984" y="4020347"/>
              <a:ext cx="1399742" cy="307777"/>
            </a:xfrm>
            <a:prstGeom prst="rect">
              <a:avLst/>
            </a:prstGeom>
            <a:noFill/>
          </p:spPr>
          <p:txBody>
            <a:bodyPr wrap="none" rtlCol="0">
              <a:spAutoFit/>
            </a:bodyPr>
            <a:lstStyle/>
            <a:p>
              <a:r>
                <a:rPr lang="en-US" sz="1400" dirty="0">
                  <a:solidFill>
                    <a:schemeClr val="accent5"/>
                  </a:solidFill>
                </a:rPr>
                <a:t>Model flexibility</a:t>
              </a:r>
            </a:p>
          </p:txBody>
        </p:sp>
        <p:sp>
          <p:nvSpPr>
            <p:cNvPr id="38" name="Oval 37">
              <a:extLst>
                <a:ext uri="{FF2B5EF4-FFF2-40B4-BE49-F238E27FC236}">
                  <a16:creationId xmlns:a16="http://schemas.microsoft.com/office/drawing/2014/main" id="{146E2901-10EA-DB4B-8063-2AC65D58C474}"/>
                </a:ext>
              </a:extLst>
            </p:cNvPr>
            <p:cNvSpPr/>
            <p:nvPr/>
          </p:nvSpPr>
          <p:spPr>
            <a:xfrm>
              <a:off x="2616864" y="3607436"/>
              <a:ext cx="94963"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24776EB3-3DC6-ED46-9491-29D56E9187B2}"/>
                </a:ext>
              </a:extLst>
            </p:cNvPr>
            <p:cNvSpPr/>
            <p:nvPr/>
          </p:nvSpPr>
          <p:spPr>
            <a:xfrm>
              <a:off x="3722953" y="3601892"/>
              <a:ext cx="94963"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C1F3D37D-2768-9343-AB10-7A07006DEFDD}"/>
                </a:ext>
              </a:extLst>
            </p:cNvPr>
            <p:cNvSpPr/>
            <p:nvPr/>
          </p:nvSpPr>
          <p:spPr>
            <a:xfrm>
              <a:off x="4879015" y="4190970"/>
              <a:ext cx="94963"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78B005F5-1773-BB4B-AB27-2CE60EC87E58}"/>
                </a:ext>
              </a:extLst>
            </p:cNvPr>
            <p:cNvSpPr/>
            <p:nvPr/>
          </p:nvSpPr>
          <p:spPr>
            <a:xfrm>
              <a:off x="4923841" y="5021153"/>
              <a:ext cx="94963"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CBF10722-5D36-A749-8E32-C6F2A1CD7169}"/>
                </a:ext>
              </a:extLst>
            </p:cNvPr>
            <p:cNvSpPr/>
            <p:nvPr/>
          </p:nvSpPr>
          <p:spPr>
            <a:xfrm>
              <a:off x="3745760" y="5021153"/>
              <a:ext cx="94963"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4DE055DA-CE6C-6945-A5DD-7962186D75DF}"/>
                </a:ext>
              </a:extLst>
            </p:cNvPr>
            <p:cNvSpPr txBox="1"/>
            <p:nvPr/>
          </p:nvSpPr>
          <p:spPr>
            <a:xfrm>
              <a:off x="2403073" y="3327338"/>
              <a:ext cx="780983" cy="276999"/>
            </a:xfrm>
            <a:prstGeom prst="rect">
              <a:avLst/>
            </a:prstGeom>
            <a:noFill/>
          </p:spPr>
          <p:txBody>
            <a:bodyPr wrap="none" rtlCol="0">
              <a:spAutoFit/>
            </a:bodyPr>
            <a:lstStyle/>
            <a:p>
              <a:r>
                <a:rPr lang="en-US" sz="1200" dirty="0">
                  <a:solidFill>
                    <a:schemeClr val="accent6"/>
                  </a:solidFill>
                </a:rPr>
                <a:t>Finetune</a:t>
              </a:r>
            </a:p>
          </p:txBody>
        </p:sp>
        <p:sp>
          <p:nvSpPr>
            <p:cNvPr id="44" name="TextBox 43">
              <a:extLst>
                <a:ext uri="{FF2B5EF4-FFF2-40B4-BE49-F238E27FC236}">
                  <a16:creationId xmlns:a16="http://schemas.microsoft.com/office/drawing/2014/main" id="{7C07CFA9-F82B-054D-88EA-E356E8A1BB9F}"/>
                </a:ext>
              </a:extLst>
            </p:cNvPr>
            <p:cNvSpPr txBox="1"/>
            <p:nvPr/>
          </p:nvSpPr>
          <p:spPr>
            <a:xfrm>
              <a:off x="3662290" y="3335795"/>
              <a:ext cx="628698" cy="276999"/>
            </a:xfrm>
            <a:prstGeom prst="rect">
              <a:avLst/>
            </a:prstGeom>
            <a:noFill/>
          </p:spPr>
          <p:txBody>
            <a:bodyPr wrap="none" rtlCol="0">
              <a:spAutoFit/>
            </a:bodyPr>
            <a:lstStyle/>
            <a:p>
              <a:r>
                <a:rPr lang="en-US" sz="1200" dirty="0">
                  <a:solidFill>
                    <a:schemeClr val="accent6"/>
                  </a:solidFill>
                </a:rPr>
                <a:t>MAML</a:t>
              </a:r>
            </a:p>
          </p:txBody>
        </p:sp>
        <p:sp>
          <p:nvSpPr>
            <p:cNvPr id="45" name="TextBox 44">
              <a:extLst>
                <a:ext uri="{FF2B5EF4-FFF2-40B4-BE49-F238E27FC236}">
                  <a16:creationId xmlns:a16="http://schemas.microsoft.com/office/drawing/2014/main" id="{A6DEF0A0-A9A7-AB4A-B371-E96534B88993}"/>
                </a:ext>
              </a:extLst>
            </p:cNvPr>
            <p:cNvSpPr txBox="1"/>
            <p:nvPr/>
          </p:nvSpPr>
          <p:spPr>
            <a:xfrm>
              <a:off x="4419259" y="3881375"/>
              <a:ext cx="711862" cy="276999"/>
            </a:xfrm>
            <a:prstGeom prst="rect">
              <a:avLst/>
            </a:prstGeom>
            <a:noFill/>
          </p:spPr>
          <p:txBody>
            <a:bodyPr wrap="none" rtlCol="0">
              <a:spAutoFit/>
            </a:bodyPr>
            <a:lstStyle/>
            <a:p>
              <a:r>
                <a:rPr lang="en-US" sz="1200" dirty="0">
                  <a:solidFill>
                    <a:schemeClr val="accent6"/>
                  </a:solidFill>
                </a:rPr>
                <a:t>TADAM</a:t>
              </a:r>
            </a:p>
          </p:txBody>
        </p:sp>
        <p:sp>
          <p:nvSpPr>
            <p:cNvPr id="46" name="TextBox 45">
              <a:extLst>
                <a:ext uri="{FF2B5EF4-FFF2-40B4-BE49-F238E27FC236}">
                  <a16:creationId xmlns:a16="http://schemas.microsoft.com/office/drawing/2014/main" id="{A40322D4-668A-1040-8F2B-2F8C0DCBC840}"/>
                </a:ext>
              </a:extLst>
            </p:cNvPr>
            <p:cNvSpPr txBox="1"/>
            <p:nvPr/>
          </p:nvSpPr>
          <p:spPr>
            <a:xfrm>
              <a:off x="3194667" y="4750767"/>
              <a:ext cx="1047082" cy="276999"/>
            </a:xfrm>
            <a:prstGeom prst="rect">
              <a:avLst/>
            </a:prstGeom>
            <a:noFill/>
          </p:spPr>
          <p:txBody>
            <a:bodyPr wrap="none" rtlCol="0">
              <a:spAutoFit/>
            </a:bodyPr>
            <a:lstStyle/>
            <a:p>
              <a:r>
                <a:rPr lang="en-US" sz="1200" dirty="0">
                  <a:solidFill>
                    <a:schemeClr val="accent6"/>
                  </a:solidFill>
                </a:rPr>
                <a:t>Proto-MAML</a:t>
              </a:r>
            </a:p>
          </p:txBody>
        </p:sp>
        <p:sp>
          <p:nvSpPr>
            <p:cNvPr id="47" name="TextBox 46">
              <a:extLst>
                <a:ext uri="{FF2B5EF4-FFF2-40B4-BE49-F238E27FC236}">
                  <a16:creationId xmlns:a16="http://schemas.microsoft.com/office/drawing/2014/main" id="{F7A50F02-8BCA-6946-A276-15271BB33153}"/>
                </a:ext>
              </a:extLst>
            </p:cNvPr>
            <p:cNvSpPr txBox="1"/>
            <p:nvPr/>
          </p:nvSpPr>
          <p:spPr>
            <a:xfrm>
              <a:off x="4803101" y="4554613"/>
              <a:ext cx="644728" cy="276999"/>
            </a:xfrm>
            <a:prstGeom prst="rect">
              <a:avLst/>
            </a:prstGeom>
            <a:noFill/>
          </p:spPr>
          <p:txBody>
            <a:bodyPr wrap="none" rtlCol="0">
              <a:spAutoFit/>
            </a:bodyPr>
            <a:lstStyle/>
            <a:p>
              <a:r>
                <a:rPr lang="en-US" sz="1200" dirty="0" err="1">
                  <a:solidFill>
                    <a:schemeClr val="accent6"/>
                  </a:solidFill>
                </a:rPr>
                <a:t>RCNet</a:t>
              </a:r>
              <a:endParaRPr lang="en-US" sz="1200" dirty="0">
                <a:solidFill>
                  <a:schemeClr val="accent6"/>
                </a:solidFill>
              </a:endParaRPr>
            </a:p>
          </p:txBody>
        </p:sp>
        <p:sp>
          <p:nvSpPr>
            <p:cNvPr id="48" name="TextBox 47">
              <a:extLst>
                <a:ext uri="{FF2B5EF4-FFF2-40B4-BE49-F238E27FC236}">
                  <a16:creationId xmlns:a16="http://schemas.microsoft.com/office/drawing/2014/main" id="{14A2FDAA-C201-EE47-91FD-5E846CDA47E9}"/>
                </a:ext>
              </a:extLst>
            </p:cNvPr>
            <p:cNvSpPr txBox="1"/>
            <p:nvPr/>
          </p:nvSpPr>
          <p:spPr>
            <a:xfrm>
              <a:off x="4778395" y="5071604"/>
              <a:ext cx="790601" cy="276999"/>
            </a:xfrm>
            <a:prstGeom prst="rect">
              <a:avLst/>
            </a:prstGeom>
            <a:noFill/>
          </p:spPr>
          <p:txBody>
            <a:bodyPr wrap="none" rtlCol="0">
              <a:spAutoFit/>
            </a:bodyPr>
            <a:lstStyle/>
            <a:p>
              <a:r>
                <a:rPr lang="en-US" sz="1200" dirty="0" err="1">
                  <a:solidFill>
                    <a:schemeClr val="accent6"/>
                  </a:solidFill>
                </a:rPr>
                <a:t>ProtoNet</a:t>
              </a:r>
              <a:endParaRPr lang="en-US" sz="1200" dirty="0">
                <a:solidFill>
                  <a:schemeClr val="accent6"/>
                </a:solidFill>
              </a:endParaRPr>
            </a:p>
          </p:txBody>
        </p:sp>
        <p:sp>
          <p:nvSpPr>
            <p:cNvPr id="49" name="Oval 48">
              <a:extLst>
                <a:ext uri="{FF2B5EF4-FFF2-40B4-BE49-F238E27FC236}">
                  <a16:creationId xmlns:a16="http://schemas.microsoft.com/office/drawing/2014/main" id="{B68B4940-FB4A-EC4E-9232-5449CB9D61DD}"/>
                </a:ext>
              </a:extLst>
            </p:cNvPr>
            <p:cNvSpPr/>
            <p:nvPr/>
          </p:nvSpPr>
          <p:spPr>
            <a:xfrm>
              <a:off x="4921347" y="4834438"/>
              <a:ext cx="94963" cy="9144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353390EC-6315-7A4F-9562-C188FC45DA65}"/>
                </a:ext>
              </a:extLst>
            </p:cNvPr>
            <p:cNvSpPr txBox="1"/>
            <p:nvPr/>
          </p:nvSpPr>
          <p:spPr>
            <a:xfrm>
              <a:off x="4138561" y="4141512"/>
              <a:ext cx="816249" cy="276999"/>
            </a:xfrm>
            <a:prstGeom prst="rect">
              <a:avLst/>
            </a:prstGeom>
            <a:noFill/>
          </p:spPr>
          <p:txBody>
            <a:bodyPr wrap="none" rtlCol="0">
              <a:spAutoFit/>
            </a:bodyPr>
            <a:lstStyle/>
            <a:p>
              <a:r>
                <a:rPr lang="en-US" sz="1200" dirty="0">
                  <a:solidFill>
                    <a:schemeClr val="accent6"/>
                  </a:solidFill>
                </a:rPr>
                <a:t>SCNAPS</a:t>
              </a:r>
            </a:p>
          </p:txBody>
        </p:sp>
        <p:sp>
          <p:nvSpPr>
            <p:cNvPr id="51" name="TextBox 50">
              <a:extLst>
                <a:ext uri="{FF2B5EF4-FFF2-40B4-BE49-F238E27FC236}">
                  <a16:creationId xmlns:a16="http://schemas.microsoft.com/office/drawing/2014/main" id="{36B4DB34-74FA-BA49-A59E-BD2346C18386}"/>
                </a:ext>
              </a:extLst>
            </p:cNvPr>
            <p:cNvSpPr txBox="1"/>
            <p:nvPr/>
          </p:nvSpPr>
          <p:spPr>
            <a:xfrm>
              <a:off x="4949076" y="4123540"/>
              <a:ext cx="567591" cy="276999"/>
            </a:xfrm>
            <a:prstGeom prst="rect">
              <a:avLst/>
            </a:prstGeom>
            <a:noFill/>
          </p:spPr>
          <p:txBody>
            <a:bodyPr wrap="none" rtlCol="0">
              <a:spAutoFit/>
            </a:bodyPr>
            <a:lstStyle/>
            <a:p>
              <a:r>
                <a:rPr lang="en-US" sz="1200" dirty="0">
                  <a:solidFill>
                    <a:schemeClr val="accent6"/>
                  </a:solidFill>
                </a:rPr>
                <a:t>FEAT</a:t>
              </a:r>
            </a:p>
          </p:txBody>
        </p:sp>
      </p:grpSp>
    </p:spTree>
    <p:extLst>
      <p:ext uri="{BB962C8B-B14F-4D97-AF65-F5344CB8AC3E}">
        <p14:creationId xmlns:p14="http://schemas.microsoft.com/office/powerpoint/2010/main" val="327674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11F35-9EA9-4181-BAC6-87739E26D7DF}"/>
              </a:ext>
            </a:extLst>
          </p:cNvPr>
          <p:cNvSpPr>
            <a:spLocks noGrp="1"/>
          </p:cNvSpPr>
          <p:nvPr>
            <p:ph type="ctrTitle"/>
          </p:nvPr>
        </p:nvSpPr>
        <p:spPr/>
        <p:txBody>
          <a:bodyPr/>
          <a:lstStyle/>
          <a:p>
            <a:r>
              <a:rPr lang="en-US" dirty="0"/>
              <a:t>Model Evaluation</a:t>
            </a:r>
          </a:p>
        </p:txBody>
      </p:sp>
      <p:sp>
        <p:nvSpPr>
          <p:cNvPr id="3" name="Text Placeholder 2">
            <a:extLst>
              <a:ext uri="{FF2B5EF4-FFF2-40B4-BE49-F238E27FC236}">
                <a16:creationId xmlns:a16="http://schemas.microsoft.com/office/drawing/2014/main" id="{FD75A680-1A0B-46CB-97EF-1960551EDC0D}"/>
              </a:ext>
            </a:extLst>
          </p:cNvPr>
          <p:cNvSpPr>
            <a:spLocks noGrp="1"/>
          </p:cNvSpPr>
          <p:nvPr>
            <p:ph type="body" sz="quarter" idx="10"/>
          </p:nvPr>
        </p:nvSpPr>
        <p:spPr/>
        <p:txBody>
          <a:bodyPr/>
          <a:lstStyle/>
          <a:p>
            <a:endParaRPr lang="en-US"/>
          </a:p>
        </p:txBody>
      </p:sp>
      <p:sp>
        <p:nvSpPr>
          <p:cNvPr id="4" name="Text Placeholder 3">
            <a:extLst>
              <a:ext uri="{FF2B5EF4-FFF2-40B4-BE49-F238E27FC236}">
                <a16:creationId xmlns:a16="http://schemas.microsoft.com/office/drawing/2014/main" id="{4E85075E-9922-41C7-81B3-C900943B1864}"/>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2918762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l"/>
            <a:r>
              <a:rPr lang="en-US"/>
              <a:t>Training a Deep Learning Model</a:t>
            </a:r>
          </a:p>
        </p:txBody>
      </p:sp>
      <p:sp>
        <p:nvSpPr>
          <p:cNvPr id="4" name="Text Placeholder 3">
            <a:extLst>
              <a:ext uri="{FF2B5EF4-FFF2-40B4-BE49-F238E27FC236}">
                <a16:creationId xmlns:a16="http://schemas.microsoft.com/office/drawing/2014/main" id="{7BACC2B0-8C1F-4CEF-810E-5C4AF435BFF2}"/>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C570EF4D-92B5-4D80-8152-3F3AB6CF9C6C}"/>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591085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C2696-7399-484C-9008-E513FB49324D}"/>
              </a:ext>
            </a:extLst>
          </p:cNvPr>
          <p:cNvSpPr>
            <a:spLocks noGrp="1"/>
          </p:cNvSpPr>
          <p:nvPr>
            <p:ph type="title"/>
          </p:nvPr>
        </p:nvSpPr>
        <p:spPr/>
        <p:txBody>
          <a:bodyPr/>
          <a:lstStyle/>
          <a:p>
            <a:r>
              <a:rPr lang="en-US" dirty="0"/>
              <a:t>Comparing Models</a:t>
            </a:r>
          </a:p>
        </p:txBody>
      </p:sp>
      <p:sp>
        <p:nvSpPr>
          <p:cNvPr id="3" name="Content Placeholder 2">
            <a:extLst>
              <a:ext uri="{FF2B5EF4-FFF2-40B4-BE49-F238E27FC236}">
                <a16:creationId xmlns:a16="http://schemas.microsoft.com/office/drawing/2014/main" id="{AB4C9579-3B3F-664E-AAEA-286F254CE471}"/>
              </a:ext>
            </a:extLst>
          </p:cNvPr>
          <p:cNvSpPr>
            <a:spLocks noGrp="1"/>
          </p:cNvSpPr>
          <p:nvPr>
            <p:ph sz="quarter" idx="20"/>
          </p:nvPr>
        </p:nvSpPr>
        <p:spPr/>
        <p:txBody>
          <a:bodyPr/>
          <a:lstStyle/>
          <a:p>
            <a:r>
              <a:rPr lang="en-US" dirty="0"/>
              <a:t>Many different competing approaches to few-shot learning</a:t>
            </a:r>
          </a:p>
          <a:p>
            <a:pPr lvl="1"/>
            <a:r>
              <a:rPr lang="en-US" dirty="0"/>
              <a:t>Including some different alternatives we’ll touch on Day 4</a:t>
            </a:r>
          </a:p>
          <a:p>
            <a:endParaRPr lang="en-US" dirty="0"/>
          </a:p>
          <a:p>
            <a:r>
              <a:rPr lang="en-US" dirty="0"/>
              <a:t>Direct comparison of models is difficult to assess from academic literature for a variety of reasons…</a:t>
            </a:r>
          </a:p>
          <a:p>
            <a:endParaRPr lang="en-US" dirty="0"/>
          </a:p>
          <a:p>
            <a:r>
              <a:rPr lang="en-US" dirty="0"/>
              <a:t>Implementational details</a:t>
            </a:r>
          </a:p>
          <a:p>
            <a:pPr lvl="1"/>
            <a:r>
              <a:rPr lang="en-US" dirty="0"/>
              <a:t>How are classes/datapoints sampled for training?</a:t>
            </a:r>
          </a:p>
          <a:p>
            <a:pPr lvl="1"/>
            <a:r>
              <a:rPr lang="en-US" dirty="0"/>
              <a:t>Are you allowed to use the full test set to make individual predictions (i.e. </a:t>
            </a:r>
            <a:r>
              <a:rPr lang="en-US" dirty="0" err="1"/>
              <a:t>transductive</a:t>
            </a:r>
            <a:r>
              <a:rPr lang="en-US" dirty="0"/>
              <a:t> learning?)</a:t>
            </a:r>
          </a:p>
          <a:p>
            <a:pPr lvl="1"/>
            <a:r>
              <a:rPr lang="en-US" dirty="0"/>
              <a:t>Data splits are sometimes vague</a:t>
            </a:r>
          </a:p>
          <a:p>
            <a:endParaRPr lang="en-US" dirty="0"/>
          </a:p>
          <a:p>
            <a:endParaRPr lang="en-US" dirty="0"/>
          </a:p>
        </p:txBody>
      </p:sp>
    </p:spTree>
    <p:extLst>
      <p:ext uri="{BB962C8B-B14F-4D97-AF65-F5344CB8AC3E}">
        <p14:creationId xmlns:p14="http://schemas.microsoft.com/office/powerpoint/2010/main" val="3518544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45F93-CADE-7A40-9035-CC07CA8ADE7A}"/>
              </a:ext>
            </a:extLst>
          </p:cNvPr>
          <p:cNvSpPr>
            <a:spLocks noGrp="1"/>
          </p:cNvSpPr>
          <p:nvPr>
            <p:ph type="title"/>
          </p:nvPr>
        </p:nvSpPr>
        <p:spPr/>
        <p:txBody>
          <a:bodyPr/>
          <a:lstStyle/>
          <a:p>
            <a:r>
              <a:rPr lang="en-US" err="1"/>
              <a:t>MiniImageNet</a:t>
            </a:r>
            <a:endParaRPr lang="en-US"/>
          </a:p>
        </p:txBody>
      </p:sp>
      <p:sp>
        <p:nvSpPr>
          <p:cNvPr id="3" name="Content Placeholder 2">
            <a:extLst>
              <a:ext uri="{FF2B5EF4-FFF2-40B4-BE49-F238E27FC236}">
                <a16:creationId xmlns:a16="http://schemas.microsoft.com/office/drawing/2014/main" id="{3B8CDDA9-E585-7449-93F4-0EA44A0DF07E}"/>
              </a:ext>
            </a:extLst>
          </p:cNvPr>
          <p:cNvSpPr>
            <a:spLocks noGrp="1"/>
          </p:cNvSpPr>
          <p:nvPr>
            <p:ph sz="quarter" idx="20"/>
          </p:nvPr>
        </p:nvSpPr>
        <p:spPr/>
        <p:txBody>
          <a:bodyPr/>
          <a:lstStyle/>
          <a:p>
            <a:r>
              <a:rPr lang="en-US" dirty="0"/>
              <a:t>As an example, 5-shot, 5-way performance on </a:t>
            </a:r>
            <a:r>
              <a:rPr lang="en-US" dirty="0" err="1"/>
              <a:t>MiniImageNet</a:t>
            </a:r>
            <a:r>
              <a:rPr lang="en-US" dirty="0"/>
              <a:t> is the most reported performance metric in the academic literature</a:t>
            </a:r>
          </a:p>
          <a:p>
            <a:pPr lvl="1"/>
            <a:r>
              <a:rPr lang="en-US" dirty="0"/>
              <a:t>There are two train/test</a:t>
            </a:r>
            <a:br>
              <a:rPr lang="en-US" dirty="0"/>
            </a:br>
            <a:r>
              <a:rPr lang="en-US" dirty="0"/>
              <a:t>splits in common usage…</a:t>
            </a:r>
          </a:p>
          <a:p>
            <a:pPr lvl="1"/>
            <a:endParaRPr lang="en-US" dirty="0"/>
          </a:p>
          <a:p>
            <a:r>
              <a:rPr lang="en-US" dirty="0"/>
              <a:t>Is fine-tuning a good </a:t>
            </a:r>
            <a:br>
              <a:rPr lang="en-US" dirty="0"/>
            </a:br>
            <a:r>
              <a:rPr lang="en-US" dirty="0"/>
              <a:t>approach?</a:t>
            </a:r>
          </a:p>
          <a:p>
            <a:pPr lvl="1"/>
            <a:r>
              <a:rPr lang="en-US" dirty="0"/>
              <a:t>Maybe, but it also uses a</a:t>
            </a:r>
            <a:br>
              <a:rPr lang="en-US" dirty="0"/>
            </a:br>
            <a:r>
              <a:rPr lang="en-US" dirty="0"/>
              <a:t>bigger encoder…</a:t>
            </a:r>
          </a:p>
          <a:p>
            <a:pPr lvl="1"/>
            <a:endParaRPr lang="en-US" dirty="0"/>
          </a:p>
          <a:p>
            <a:r>
              <a:rPr lang="en-US" dirty="0"/>
              <a:t>All of these models are</a:t>
            </a:r>
            <a:br>
              <a:rPr lang="en-US" dirty="0"/>
            </a:br>
            <a:r>
              <a:rPr lang="en-US" dirty="0"/>
              <a:t>trained on </a:t>
            </a:r>
            <a:r>
              <a:rPr lang="en-US"/>
              <a:t>84x84 pixel</a:t>
            </a:r>
            <a:br>
              <a:rPr lang="en-US"/>
            </a:br>
            <a:r>
              <a:rPr lang="en-US"/>
              <a:t>images</a:t>
            </a:r>
            <a:endParaRPr lang="en-US" dirty="0"/>
          </a:p>
          <a:p>
            <a:pPr lvl="1"/>
            <a:r>
              <a:rPr lang="en-US" dirty="0"/>
              <a:t>Not useful for real-world</a:t>
            </a:r>
            <a:br>
              <a:rPr lang="en-US" dirty="0"/>
            </a:br>
            <a:r>
              <a:rPr lang="en-US" dirty="0"/>
              <a:t>tasks</a:t>
            </a:r>
          </a:p>
          <a:p>
            <a:endParaRPr lang="en-US" dirty="0"/>
          </a:p>
        </p:txBody>
      </p:sp>
      <p:graphicFrame>
        <p:nvGraphicFramePr>
          <p:cNvPr id="4" name="Table 4">
            <a:extLst>
              <a:ext uri="{FF2B5EF4-FFF2-40B4-BE49-F238E27FC236}">
                <a16:creationId xmlns:a16="http://schemas.microsoft.com/office/drawing/2014/main" id="{5DB90EDF-05A5-A640-8DF5-0D6C52E79D70}"/>
              </a:ext>
            </a:extLst>
          </p:cNvPr>
          <p:cNvGraphicFramePr>
            <a:graphicFrameLocks noGrp="1"/>
          </p:cNvGraphicFramePr>
          <p:nvPr>
            <p:extLst>
              <p:ext uri="{D42A27DB-BD31-4B8C-83A1-F6EECF244321}">
                <p14:modId xmlns:p14="http://schemas.microsoft.com/office/powerpoint/2010/main" val="1830077645"/>
              </p:ext>
            </p:extLst>
          </p:nvPr>
        </p:nvGraphicFramePr>
        <p:xfrm>
          <a:off x="5038105" y="2533719"/>
          <a:ext cx="7153895" cy="4047282"/>
        </p:xfrm>
        <a:graphic>
          <a:graphicData uri="http://schemas.openxmlformats.org/drawingml/2006/table">
            <a:tbl>
              <a:tblPr firstRow="1" bandRow="1">
                <a:tableStyleId>{5C22544A-7EE6-4342-B048-85BDC9FD1C3A}</a:tableStyleId>
              </a:tblPr>
              <a:tblGrid>
                <a:gridCol w="2133600">
                  <a:extLst>
                    <a:ext uri="{9D8B030D-6E8A-4147-A177-3AD203B41FA5}">
                      <a16:colId xmlns:a16="http://schemas.microsoft.com/office/drawing/2014/main" val="1750597510"/>
                    </a:ext>
                  </a:extLst>
                </a:gridCol>
                <a:gridCol w="1397875">
                  <a:extLst>
                    <a:ext uri="{9D8B030D-6E8A-4147-A177-3AD203B41FA5}">
                      <a16:colId xmlns:a16="http://schemas.microsoft.com/office/drawing/2014/main" val="1353828775"/>
                    </a:ext>
                  </a:extLst>
                </a:gridCol>
                <a:gridCol w="1765738">
                  <a:extLst>
                    <a:ext uri="{9D8B030D-6E8A-4147-A177-3AD203B41FA5}">
                      <a16:colId xmlns:a16="http://schemas.microsoft.com/office/drawing/2014/main" val="3265256534"/>
                    </a:ext>
                  </a:extLst>
                </a:gridCol>
                <a:gridCol w="1856682">
                  <a:extLst>
                    <a:ext uri="{9D8B030D-6E8A-4147-A177-3AD203B41FA5}">
                      <a16:colId xmlns:a16="http://schemas.microsoft.com/office/drawing/2014/main" val="3040186919"/>
                    </a:ext>
                  </a:extLst>
                </a:gridCol>
              </a:tblGrid>
              <a:tr h="620868">
                <a:tc>
                  <a:txBody>
                    <a:bodyPr/>
                    <a:lstStyle/>
                    <a:p>
                      <a:endParaRPr lang="en-US"/>
                    </a:p>
                  </a:txBody>
                  <a:tcPr/>
                </a:tc>
                <a:tc>
                  <a:txBody>
                    <a:bodyPr/>
                    <a:lstStyle/>
                    <a:p>
                      <a:r>
                        <a:rPr lang="en-US"/>
                        <a:t>5-shot, 5-way</a:t>
                      </a:r>
                    </a:p>
                  </a:txBody>
                  <a:tcPr/>
                </a:tc>
                <a:tc>
                  <a:txBody>
                    <a:bodyPr/>
                    <a:lstStyle/>
                    <a:p>
                      <a:r>
                        <a:rPr lang="en-US"/>
                        <a:t>Encoder</a:t>
                      </a:r>
                    </a:p>
                  </a:txBody>
                  <a:tcPr/>
                </a:tc>
                <a:tc>
                  <a:txBody>
                    <a:bodyPr/>
                    <a:lstStyle/>
                    <a:p>
                      <a:r>
                        <a:rPr lang="en-US" dirty="0" err="1"/>
                        <a:t>Transductive</a:t>
                      </a:r>
                      <a:r>
                        <a:rPr lang="en-US" dirty="0"/>
                        <a:t>?</a:t>
                      </a:r>
                    </a:p>
                  </a:txBody>
                  <a:tcPr/>
                </a:tc>
                <a:extLst>
                  <a:ext uri="{0D108BD9-81ED-4DB2-BD59-A6C34878D82A}">
                    <a16:rowId xmlns:a16="http://schemas.microsoft.com/office/drawing/2014/main" val="465976738"/>
                  </a:ext>
                </a:extLst>
              </a:tr>
              <a:tr h="400227">
                <a:tc>
                  <a:txBody>
                    <a:bodyPr/>
                    <a:lstStyle/>
                    <a:p>
                      <a:r>
                        <a:rPr lang="en-US" err="1"/>
                        <a:t>MatchingNets</a:t>
                      </a:r>
                      <a:endParaRPr lang="en-US"/>
                    </a:p>
                  </a:txBody>
                  <a:tcPr/>
                </a:tc>
                <a:tc>
                  <a:txBody>
                    <a:bodyPr/>
                    <a:lstStyle/>
                    <a:p>
                      <a:r>
                        <a:rPr lang="en-US"/>
                        <a:t>60.0</a:t>
                      </a:r>
                    </a:p>
                  </a:txBody>
                  <a:tcPr/>
                </a:tc>
                <a:tc>
                  <a:txBody>
                    <a:bodyPr/>
                    <a:lstStyle/>
                    <a:p>
                      <a:r>
                        <a:rPr lang="en-US"/>
                        <a:t>Conv (64)x4</a:t>
                      </a:r>
                    </a:p>
                  </a:txBody>
                  <a:tcPr/>
                </a:tc>
                <a:tc>
                  <a:txBody>
                    <a:bodyPr/>
                    <a:lstStyle/>
                    <a:p>
                      <a:r>
                        <a:rPr lang="en-US"/>
                        <a:t>No</a:t>
                      </a:r>
                    </a:p>
                  </a:txBody>
                  <a:tcPr/>
                </a:tc>
                <a:extLst>
                  <a:ext uri="{0D108BD9-81ED-4DB2-BD59-A6C34878D82A}">
                    <a16:rowId xmlns:a16="http://schemas.microsoft.com/office/drawing/2014/main" val="2143236821"/>
                  </a:ext>
                </a:extLst>
              </a:tr>
              <a:tr h="400227">
                <a:tc>
                  <a:txBody>
                    <a:bodyPr/>
                    <a:lstStyle/>
                    <a:p>
                      <a:r>
                        <a:rPr lang="en-US" err="1"/>
                        <a:t>ProtoNets</a:t>
                      </a:r>
                      <a:r>
                        <a:rPr lang="en-US"/>
                        <a:t> </a:t>
                      </a:r>
                    </a:p>
                  </a:txBody>
                  <a:tcPr/>
                </a:tc>
                <a:tc>
                  <a:txBody>
                    <a:bodyPr/>
                    <a:lstStyle/>
                    <a:p>
                      <a:r>
                        <a:rPr lang="en-US"/>
                        <a:t>68.2</a:t>
                      </a:r>
                    </a:p>
                  </a:txBody>
                  <a:tcPr/>
                </a:tc>
                <a:tc>
                  <a:txBody>
                    <a:bodyPr/>
                    <a:lstStyle/>
                    <a:p>
                      <a:r>
                        <a:rPr lang="en-US"/>
                        <a:t>Conv (64)x4</a:t>
                      </a:r>
                    </a:p>
                  </a:txBody>
                  <a:tcPr/>
                </a:tc>
                <a:tc>
                  <a:txBody>
                    <a:bodyPr/>
                    <a:lstStyle/>
                    <a:p>
                      <a:r>
                        <a:rPr lang="en-US"/>
                        <a:t>No</a:t>
                      </a:r>
                    </a:p>
                  </a:txBody>
                  <a:tcPr/>
                </a:tc>
                <a:extLst>
                  <a:ext uri="{0D108BD9-81ED-4DB2-BD59-A6C34878D82A}">
                    <a16:rowId xmlns:a16="http://schemas.microsoft.com/office/drawing/2014/main" val="903673816"/>
                  </a:ext>
                </a:extLst>
              </a:tr>
              <a:tr h="400227">
                <a:tc>
                  <a:txBody>
                    <a:bodyPr/>
                    <a:lstStyle/>
                    <a:p>
                      <a:r>
                        <a:rPr lang="en-US"/>
                        <a:t>MAML</a:t>
                      </a:r>
                    </a:p>
                  </a:txBody>
                  <a:tcPr/>
                </a:tc>
                <a:tc>
                  <a:txBody>
                    <a:bodyPr/>
                    <a:lstStyle/>
                    <a:p>
                      <a:r>
                        <a:rPr lang="en-US"/>
                        <a:t>63.1</a:t>
                      </a:r>
                    </a:p>
                  </a:txBody>
                  <a:tcPr/>
                </a:tc>
                <a:tc>
                  <a:txBody>
                    <a:bodyPr/>
                    <a:lstStyle/>
                    <a:p>
                      <a:r>
                        <a:rPr lang="en-US"/>
                        <a:t>Conv (32)x4</a:t>
                      </a:r>
                    </a:p>
                  </a:txBody>
                  <a:tcPr/>
                </a:tc>
                <a:tc>
                  <a:txBody>
                    <a:bodyPr/>
                    <a:lstStyle/>
                    <a:p>
                      <a:r>
                        <a:rPr lang="en-US"/>
                        <a:t>Yes*</a:t>
                      </a:r>
                    </a:p>
                  </a:txBody>
                  <a:tcPr/>
                </a:tc>
                <a:extLst>
                  <a:ext uri="{0D108BD9-81ED-4DB2-BD59-A6C34878D82A}">
                    <a16:rowId xmlns:a16="http://schemas.microsoft.com/office/drawing/2014/main" val="1443821981"/>
                  </a:ext>
                </a:extLst>
              </a:tr>
              <a:tr h="400227">
                <a:tc>
                  <a:txBody>
                    <a:bodyPr/>
                    <a:lstStyle/>
                    <a:p>
                      <a:r>
                        <a:rPr lang="en-US"/>
                        <a:t>R2D2</a:t>
                      </a:r>
                    </a:p>
                  </a:txBody>
                  <a:tcPr/>
                </a:tc>
                <a:tc>
                  <a:txBody>
                    <a:bodyPr/>
                    <a:lstStyle/>
                    <a:p>
                      <a:r>
                        <a:rPr lang="en-US"/>
                        <a:t>68.4</a:t>
                      </a:r>
                    </a:p>
                  </a:txBody>
                  <a:tcPr/>
                </a:tc>
                <a:tc>
                  <a:txBody>
                    <a:bodyPr/>
                    <a:lstStyle/>
                    <a:p>
                      <a:r>
                        <a:rPr lang="en-US"/>
                        <a:t>Conv (96)x4</a:t>
                      </a:r>
                    </a:p>
                  </a:txBody>
                  <a:tcPr/>
                </a:tc>
                <a:tc>
                  <a:txBody>
                    <a:bodyPr/>
                    <a:lstStyle/>
                    <a:p>
                      <a:r>
                        <a:rPr lang="en-US"/>
                        <a:t>No</a:t>
                      </a:r>
                    </a:p>
                  </a:txBody>
                  <a:tcPr/>
                </a:tc>
                <a:extLst>
                  <a:ext uri="{0D108BD9-81ED-4DB2-BD59-A6C34878D82A}">
                    <a16:rowId xmlns:a16="http://schemas.microsoft.com/office/drawing/2014/main" val="879217245"/>
                  </a:ext>
                </a:extLst>
              </a:tr>
              <a:tr h="354782">
                <a:tc>
                  <a:txBody>
                    <a:bodyPr/>
                    <a:lstStyle/>
                    <a:p>
                      <a:r>
                        <a:rPr lang="en-US"/>
                        <a:t>TADAM</a:t>
                      </a:r>
                    </a:p>
                  </a:txBody>
                  <a:tcPr/>
                </a:tc>
                <a:tc>
                  <a:txBody>
                    <a:bodyPr/>
                    <a:lstStyle/>
                    <a:p>
                      <a:r>
                        <a:rPr lang="en-US"/>
                        <a:t>76.7</a:t>
                      </a:r>
                    </a:p>
                  </a:txBody>
                  <a:tcPr/>
                </a:tc>
                <a:tc>
                  <a:txBody>
                    <a:bodyPr/>
                    <a:lstStyle/>
                    <a:p>
                      <a:r>
                        <a:rPr lang="en-US"/>
                        <a:t>Resnet-12</a:t>
                      </a:r>
                    </a:p>
                  </a:txBody>
                  <a:tcPr/>
                </a:tc>
                <a:tc>
                  <a:txBody>
                    <a:bodyPr/>
                    <a:lstStyle/>
                    <a:p>
                      <a:r>
                        <a:rPr lang="en-US"/>
                        <a:t>No</a:t>
                      </a:r>
                    </a:p>
                  </a:txBody>
                  <a:tcPr/>
                </a:tc>
                <a:extLst>
                  <a:ext uri="{0D108BD9-81ED-4DB2-BD59-A6C34878D82A}">
                    <a16:rowId xmlns:a16="http://schemas.microsoft.com/office/drawing/2014/main" val="1017947094"/>
                  </a:ext>
                </a:extLst>
              </a:tr>
              <a:tr h="400227">
                <a:tc>
                  <a:txBody>
                    <a:bodyPr/>
                    <a:lstStyle/>
                    <a:p>
                      <a:r>
                        <a:rPr lang="en-US"/>
                        <a:t>Fine-tuning</a:t>
                      </a:r>
                    </a:p>
                  </a:txBody>
                  <a:tcPr/>
                </a:tc>
                <a:tc>
                  <a:txBody>
                    <a:bodyPr/>
                    <a:lstStyle/>
                    <a:p>
                      <a:r>
                        <a:rPr lang="en-US" b="1"/>
                        <a:t>78.2</a:t>
                      </a:r>
                    </a:p>
                  </a:txBody>
                  <a:tcPr/>
                </a:tc>
                <a:tc>
                  <a:txBody>
                    <a:bodyPr/>
                    <a:lstStyle/>
                    <a:p>
                      <a:r>
                        <a:rPr lang="en-US"/>
                        <a:t>WRN-28-10</a:t>
                      </a:r>
                    </a:p>
                  </a:txBody>
                  <a:tcPr/>
                </a:tc>
                <a:tc>
                  <a:txBody>
                    <a:bodyPr/>
                    <a:lstStyle/>
                    <a:p>
                      <a:r>
                        <a:rPr lang="en-US"/>
                        <a:t>No</a:t>
                      </a:r>
                    </a:p>
                  </a:txBody>
                  <a:tcPr/>
                </a:tc>
                <a:extLst>
                  <a:ext uri="{0D108BD9-81ED-4DB2-BD59-A6C34878D82A}">
                    <a16:rowId xmlns:a16="http://schemas.microsoft.com/office/drawing/2014/main" val="1929482245"/>
                  </a:ext>
                </a:extLst>
              </a:tr>
              <a:tr h="620868">
                <a:tc>
                  <a:txBody>
                    <a:bodyPr/>
                    <a:lstStyle/>
                    <a:p>
                      <a:r>
                        <a:rPr lang="en-US" err="1"/>
                        <a:t>Transductive</a:t>
                      </a:r>
                      <a:r>
                        <a:rPr lang="en-US"/>
                        <a:t> fine-tuning</a:t>
                      </a:r>
                    </a:p>
                  </a:txBody>
                  <a:tcPr/>
                </a:tc>
                <a:tc>
                  <a:txBody>
                    <a:bodyPr/>
                    <a:lstStyle/>
                    <a:p>
                      <a:r>
                        <a:rPr lang="en-US" b="1"/>
                        <a:t>78.4</a:t>
                      </a:r>
                    </a:p>
                  </a:txBody>
                  <a:tcPr/>
                </a:tc>
                <a:tc>
                  <a:txBody>
                    <a:bodyPr/>
                    <a:lstStyle/>
                    <a:p>
                      <a:r>
                        <a:rPr lang="en-US"/>
                        <a:t>WRN-28-10</a:t>
                      </a:r>
                    </a:p>
                  </a:txBody>
                  <a:tcPr/>
                </a:tc>
                <a:tc>
                  <a:txBody>
                    <a:bodyPr/>
                    <a:lstStyle/>
                    <a:p>
                      <a:r>
                        <a:rPr lang="en-US"/>
                        <a:t>Yes</a:t>
                      </a:r>
                    </a:p>
                  </a:txBody>
                  <a:tcPr/>
                </a:tc>
                <a:extLst>
                  <a:ext uri="{0D108BD9-81ED-4DB2-BD59-A6C34878D82A}">
                    <a16:rowId xmlns:a16="http://schemas.microsoft.com/office/drawing/2014/main" val="3796010570"/>
                  </a:ext>
                </a:extLst>
              </a:tr>
              <a:tr h="400227">
                <a:tc>
                  <a:txBody>
                    <a:bodyPr/>
                    <a:lstStyle/>
                    <a:p>
                      <a:r>
                        <a:rPr lang="en-US"/>
                        <a:t>LEO</a:t>
                      </a:r>
                    </a:p>
                  </a:txBody>
                  <a:tcPr/>
                </a:tc>
                <a:tc>
                  <a:txBody>
                    <a:bodyPr/>
                    <a:lstStyle/>
                    <a:p>
                      <a:r>
                        <a:rPr lang="en-US"/>
                        <a:t>77.6</a:t>
                      </a:r>
                    </a:p>
                  </a:txBody>
                  <a:tcPr/>
                </a:tc>
                <a:tc>
                  <a:txBody>
                    <a:bodyPr/>
                    <a:lstStyle/>
                    <a:p>
                      <a:r>
                        <a:rPr lang="en-US"/>
                        <a:t>WRN-28-10</a:t>
                      </a:r>
                    </a:p>
                  </a:txBody>
                  <a:tcPr/>
                </a:tc>
                <a:tc>
                  <a:txBody>
                    <a:bodyPr/>
                    <a:lstStyle/>
                    <a:p>
                      <a:r>
                        <a:rPr lang="en-US" dirty="0"/>
                        <a:t>Yes?</a:t>
                      </a:r>
                    </a:p>
                  </a:txBody>
                  <a:tcPr/>
                </a:tc>
                <a:extLst>
                  <a:ext uri="{0D108BD9-81ED-4DB2-BD59-A6C34878D82A}">
                    <a16:rowId xmlns:a16="http://schemas.microsoft.com/office/drawing/2014/main" val="2430858853"/>
                  </a:ext>
                </a:extLst>
              </a:tr>
            </a:tbl>
          </a:graphicData>
        </a:graphic>
      </p:graphicFrame>
      <p:sp>
        <p:nvSpPr>
          <p:cNvPr id="5" name="TextBox 4">
            <a:extLst>
              <a:ext uri="{FF2B5EF4-FFF2-40B4-BE49-F238E27FC236}">
                <a16:creationId xmlns:a16="http://schemas.microsoft.com/office/drawing/2014/main" id="{093F7894-7771-724A-ABC2-A50956D18214}"/>
              </a:ext>
            </a:extLst>
          </p:cNvPr>
          <p:cNvSpPr txBox="1"/>
          <p:nvPr/>
        </p:nvSpPr>
        <p:spPr>
          <a:xfrm>
            <a:off x="10815608" y="4000500"/>
            <a:ext cx="1481496" cy="276999"/>
          </a:xfrm>
          <a:prstGeom prst="rect">
            <a:avLst/>
          </a:prstGeom>
          <a:noFill/>
        </p:spPr>
        <p:txBody>
          <a:bodyPr wrap="none" rtlCol="0">
            <a:spAutoFit/>
          </a:bodyPr>
          <a:lstStyle/>
          <a:p>
            <a:r>
              <a:rPr lang="en-US" sz="1200"/>
              <a:t>Not stated in paper</a:t>
            </a:r>
          </a:p>
        </p:txBody>
      </p:sp>
      <p:sp>
        <p:nvSpPr>
          <p:cNvPr id="6" name="TextBox 5">
            <a:extLst>
              <a:ext uri="{FF2B5EF4-FFF2-40B4-BE49-F238E27FC236}">
                <a16:creationId xmlns:a16="http://schemas.microsoft.com/office/drawing/2014/main" id="{12C6A7A9-ECCA-D649-AE70-210FF7C428D4}"/>
              </a:ext>
            </a:extLst>
          </p:cNvPr>
          <p:cNvSpPr txBox="1"/>
          <p:nvPr/>
        </p:nvSpPr>
        <p:spPr>
          <a:xfrm>
            <a:off x="7241276" y="6581001"/>
            <a:ext cx="4167936" cy="276999"/>
          </a:xfrm>
          <a:prstGeom prst="rect">
            <a:avLst/>
          </a:prstGeom>
          <a:noFill/>
        </p:spPr>
        <p:txBody>
          <a:bodyPr wrap="none" rtlCol="0">
            <a:spAutoFit/>
          </a:bodyPr>
          <a:lstStyle/>
          <a:p>
            <a:r>
              <a:rPr lang="en-US" sz="1200"/>
              <a:t>Results as reported in https://</a:t>
            </a:r>
            <a:r>
              <a:rPr lang="en-US" sz="1200" err="1"/>
              <a:t>arxiv.org</a:t>
            </a:r>
            <a:r>
              <a:rPr lang="en-US" sz="1200"/>
              <a:t>/pdf/1909.02729.pdf</a:t>
            </a:r>
          </a:p>
        </p:txBody>
      </p:sp>
    </p:spTree>
    <p:extLst>
      <p:ext uri="{BB962C8B-B14F-4D97-AF65-F5344CB8AC3E}">
        <p14:creationId xmlns:p14="http://schemas.microsoft.com/office/powerpoint/2010/main" val="2448680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EDB91-7033-F944-96FE-C3772D056DE6}"/>
              </a:ext>
            </a:extLst>
          </p:cNvPr>
          <p:cNvSpPr>
            <a:spLocks noGrp="1"/>
          </p:cNvSpPr>
          <p:nvPr>
            <p:ph type="title"/>
          </p:nvPr>
        </p:nvSpPr>
        <p:spPr/>
        <p:txBody>
          <a:bodyPr/>
          <a:lstStyle/>
          <a:p>
            <a:r>
              <a:rPr lang="en-US" dirty="0"/>
              <a:t>Model Take-aways</a:t>
            </a:r>
          </a:p>
        </p:txBody>
      </p:sp>
      <p:sp>
        <p:nvSpPr>
          <p:cNvPr id="3" name="Content Placeholder 2">
            <a:extLst>
              <a:ext uri="{FF2B5EF4-FFF2-40B4-BE49-F238E27FC236}">
                <a16:creationId xmlns:a16="http://schemas.microsoft.com/office/drawing/2014/main" id="{06DEFCFD-C007-E343-9977-AC9097EDF65E}"/>
              </a:ext>
            </a:extLst>
          </p:cNvPr>
          <p:cNvSpPr>
            <a:spLocks noGrp="1"/>
          </p:cNvSpPr>
          <p:nvPr>
            <p:ph sz="quarter" idx="20"/>
          </p:nvPr>
        </p:nvSpPr>
        <p:spPr/>
        <p:txBody>
          <a:bodyPr/>
          <a:lstStyle/>
          <a:p>
            <a:r>
              <a:rPr lang="en-US" dirty="0"/>
              <a:t>Most results are on small models trained on small images</a:t>
            </a:r>
          </a:p>
          <a:p>
            <a:pPr lvl="1"/>
            <a:r>
              <a:rPr lang="en-US" dirty="0"/>
              <a:t>Metric-based and conditioning approaches seem well-suited to scaling up</a:t>
            </a:r>
          </a:p>
          <a:p>
            <a:pPr lvl="1"/>
            <a:r>
              <a:rPr lang="en-US" dirty="0"/>
              <a:t>Meta-learning is a strong approach, but hasn’t been tested on many large problems</a:t>
            </a:r>
          </a:p>
          <a:p>
            <a:pPr lvl="1"/>
            <a:endParaRPr lang="en-US" dirty="0"/>
          </a:p>
          <a:p>
            <a:r>
              <a:rPr lang="en-US" dirty="0"/>
              <a:t>Inductive biases, e.g. fixed distance functions for classification, seem strong</a:t>
            </a:r>
          </a:p>
          <a:p>
            <a:pPr lvl="1"/>
            <a:r>
              <a:rPr lang="en-US" dirty="0" err="1"/>
              <a:t>ProtoNets</a:t>
            </a:r>
            <a:r>
              <a:rPr lang="en-US" dirty="0"/>
              <a:t>, </a:t>
            </a:r>
            <a:r>
              <a:rPr lang="en-US" dirty="0" err="1"/>
              <a:t>ProtoMAML</a:t>
            </a:r>
            <a:r>
              <a:rPr lang="en-US" dirty="0"/>
              <a:t>, SCNAPS all perform well even when generalizing to new datasets</a:t>
            </a:r>
          </a:p>
          <a:p>
            <a:pPr lvl="1"/>
            <a:endParaRPr lang="en-US" dirty="0"/>
          </a:p>
          <a:p>
            <a:r>
              <a:rPr lang="en-US" dirty="0"/>
              <a:t>As in other areas of deep learning, the field moves quickly</a:t>
            </a:r>
          </a:p>
          <a:p>
            <a:pPr lvl="1"/>
            <a:r>
              <a:rPr lang="en-US" dirty="0"/>
              <a:t>Expect to see </a:t>
            </a:r>
            <a:r>
              <a:rPr lang="en-US"/>
              <a:t>new innovations</a:t>
            </a:r>
            <a:endParaRPr lang="en-US" dirty="0"/>
          </a:p>
          <a:p>
            <a:pPr lvl="1"/>
            <a:endParaRPr lang="en-US" dirty="0"/>
          </a:p>
        </p:txBody>
      </p:sp>
    </p:spTree>
    <p:extLst>
      <p:ext uri="{BB962C8B-B14F-4D97-AF65-F5344CB8AC3E}">
        <p14:creationId xmlns:p14="http://schemas.microsoft.com/office/powerpoint/2010/main" val="3502375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635FB87-EA7D-F84B-970F-416BABB51B3A}"/>
              </a:ext>
            </a:extLst>
          </p:cNvPr>
          <p:cNvSpPr>
            <a:spLocks noGrp="1"/>
          </p:cNvSpPr>
          <p:nvPr>
            <p:ph type="sldNum" sz="quarter" idx="12"/>
          </p:nvPr>
        </p:nvSpPr>
        <p:spPr/>
        <p:txBody>
          <a:bodyPr/>
          <a:lstStyle/>
          <a:p>
            <a:fld id="{FE7A4BB3-E848-5A44-82DF-322201952CD8}" type="slidenum">
              <a:rPr lang="en-US" smtClean="0"/>
              <a:pPr/>
              <a:t>5</a:t>
            </a:fld>
            <a:endParaRPr lang="en-US"/>
          </a:p>
        </p:txBody>
      </p:sp>
      <p:sp>
        <p:nvSpPr>
          <p:cNvPr id="3" name="Title 2">
            <a:extLst>
              <a:ext uri="{FF2B5EF4-FFF2-40B4-BE49-F238E27FC236}">
                <a16:creationId xmlns:a16="http://schemas.microsoft.com/office/drawing/2014/main" id="{7D234B0B-D57C-F849-A001-A640CA0C81B3}"/>
              </a:ext>
            </a:extLst>
          </p:cNvPr>
          <p:cNvSpPr>
            <a:spLocks noGrp="1"/>
          </p:cNvSpPr>
          <p:nvPr>
            <p:ph type="title"/>
          </p:nvPr>
        </p:nvSpPr>
        <p:spPr/>
        <p:txBody>
          <a:bodyPr/>
          <a:lstStyle/>
          <a:p>
            <a:r>
              <a:rPr lang="en-US"/>
              <a:t>Large Data Paradigm </a:t>
            </a:r>
          </a:p>
        </p:txBody>
      </p:sp>
      <p:sp>
        <p:nvSpPr>
          <p:cNvPr id="4" name="Content Placeholder 3">
            <a:extLst>
              <a:ext uri="{FF2B5EF4-FFF2-40B4-BE49-F238E27FC236}">
                <a16:creationId xmlns:a16="http://schemas.microsoft.com/office/drawing/2014/main" id="{EE5A60BD-8FA1-8F4B-B744-B6392A32E51E}"/>
              </a:ext>
            </a:extLst>
          </p:cNvPr>
          <p:cNvSpPr>
            <a:spLocks noGrp="1"/>
          </p:cNvSpPr>
          <p:nvPr>
            <p:ph sz="quarter" idx="20"/>
          </p:nvPr>
        </p:nvSpPr>
        <p:spPr/>
        <p:txBody>
          <a:bodyPr/>
          <a:lstStyle/>
          <a:p>
            <a:r>
              <a:rPr lang="en-US"/>
              <a:t>When training a typical deep learning model using a sufficiently large dataset, data is split into train, test and validation splits. </a:t>
            </a:r>
          </a:p>
          <a:p>
            <a:endParaRPr lang="en-US"/>
          </a:p>
          <a:p>
            <a:r>
              <a:rPr lang="en-US"/>
              <a:t>The percentage allocated to each split varies, but anything from 60/20/20 to 80/10/10 is common</a:t>
            </a:r>
          </a:p>
          <a:p>
            <a:endParaRPr lang="en-US"/>
          </a:p>
          <a:p>
            <a:r>
              <a:rPr lang="en-US"/>
              <a:t>Each split has an explicit purpose: </a:t>
            </a:r>
          </a:p>
          <a:p>
            <a:pPr lvl="1">
              <a:lnSpc>
                <a:spcPct val="150000"/>
              </a:lnSpc>
            </a:pPr>
            <a:r>
              <a:rPr lang="en-US" b="1"/>
              <a:t>Train</a:t>
            </a:r>
            <a:r>
              <a:rPr lang="en-US"/>
              <a:t> – Data used to update model weights.</a:t>
            </a:r>
          </a:p>
          <a:p>
            <a:pPr lvl="1">
              <a:lnSpc>
                <a:spcPct val="150000"/>
              </a:lnSpc>
            </a:pPr>
            <a:r>
              <a:rPr lang="en-US" b="1"/>
              <a:t>Validation/Development</a:t>
            </a:r>
            <a:r>
              <a:rPr lang="en-US"/>
              <a:t> – Data used to evaluate model during training and tune hyperparameters.</a:t>
            </a:r>
          </a:p>
          <a:p>
            <a:pPr lvl="1">
              <a:lnSpc>
                <a:spcPct val="150000"/>
              </a:lnSpc>
            </a:pPr>
            <a:r>
              <a:rPr lang="en-US" b="1"/>
              <a:t>Test</a:t>
            </a:r>
            <a:r>
              <a:rPr lang="en-US"/>
              <a:t> – Hold-out data, used for final evaluation values that are published.</a:t>
            </a:r>
          </a:p>
          <a:p>
            <a:endParaRPr lang="en-US" sz="2000"/>
          </a:p>
        </p:txBody>
      </p:sp>
    </p:spTree>
    <p:extLst>
      <p:ext uri="{BB962C8B-B14F-4D97-AF65-F5344CB8AC3E}">
        <p14:creationId xmlns:p14="http://schemas.microsoft.com/office/powerpoint/2010/main" val="720111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7461A-6FFE-D442-AFBE-B6DF1AEBE5DB}"/>
              </a:ext>
            </a:extLst>
          </p:cNvPr>
          <p:cNvSpPr>
            <a:spLocks noGrp="1"/>
          </p:cNvSpPr>
          <p:nvPr>
            <p:ph type="title"/>
          </p:nvPr>
        </p:nvSpPr>
        <p:spPr>
          <a:xfrm>
            <a:off x="2567029" y="316316"/>
            <a:ext cx="9144000" cy="1092483"/>
          </a:xfrm>
        </p:spPr>
        <p:txBody>
          <a:bodyPr/>
          <a:lstStyle/>
          <a:p>
            <a:r>
              <a:rPr lang="en-US"/>
              <a:t>Large Data Paradigm </a:t>
            </a:r>
          </a:p>
        </p:txBody>
      </p:sp>
      <p:sp>
        <p:nvSpPr>
          <p:cNvPr id="3" name="Content Placeholder 2">
            <a:extLst>
              <a:ext uri="{FF2B5EF4-FFF2-40B4-BE49-F238E27FC236}">
                <a16:creationId xmlns:a16="http://schemas.microsoft.com/office/drawing/2014/main" id="{03930BD6-97E1-D441-AF7C-4133E8D36581}"/>
              </a:ext>
            </a:extLst>
          </p:cNvPr>
          <p:cNvSpPr>
            <a:spLocks noGrp="1"/>
          </p:cNvSpPr>
          <p:nvPr>
            <p:ph sz="quarter" idx="20"/>
          </p:nvPr>
        </p:nvSpPr>
        <p:spPr>
          <a:xfrm>
            <a:off x="1143000" y="1909015"/>
            <a:ext cx="5688106" cy="2068409"/>
          </a:xfrm>
        </p:spPr>
        <p:txBody>
          <a:bodyPr/>
          <a:lstStyle/>
          <a:p>
            <a:r>
              <a:rPr lang="en-US" sz="2100" dirty="0"/>
              <a:t>When using this three-way split, it is assumed that each split sufficiently represents the true distribution of each class </a:t>
            </a:r>
          </a:p>
          <a:p>
            <a:endParaRPr lang="en-US" sz="2100" dirty="0"/>
          </a:p>
          <a:p>
            <a:r>
              <a:rPr lang="en-US" sz="2100" dirty="0"/>
              <a:t>For example, the MNIST handwritten digit dataset contains the numbers 0-9 and is used to train an image classifier</a:t>
            </a:r>
          </a:p>
          <a:p>
            <a:endParaRPr lang="en-US" sz="2000" dirty="0"/>
          </a:p>
          <a:p>
            <a:endParaRPr lang="en-US" dirty="0"/>
          </a:p>
        </p:txBody>
      </p:sp>
      <p:sp>
        <p:nvSpPr>
          <p:cNvPr id="4" name="TextBox 3">
            <a:extLst>
              <a:ext uri="{FF2B5EF4-FFF2-40B4-BE49-F238E27FC236}">
                <a16:creationId xmlns:a16="http://schemas.microsoft.com/office/drawing/2014/main" id="{91E6CE5A-4920-B248-A6B1-CB5BCE10BA67}"/>
              </a:ext>
            </a:extLst>
          </p:cNvPr>
          <p:cNvSpPr txBox="1"/>
          <p:nvPr/>
        </p:nvSpPr>
        <p:spPr>
          <a:xfrm>
            <a:off x="1143000" y="4357084"/>
            <a:ext cx="10785977" cy="2038507"/>
          </a:xfrm>
          <a:prstGeom prst="rect">
            <a:avLst/>
          </a:prstGeom>
          <a:noFill/>
        </p:spPr>
        <p:txBody>
          <a:bodyPr wrap="square" rtlCol="0">
            <a:spAutoFit/>
          </a:bodyPr>
          <a:lstStyle/>
          <a:p>
            <a:pPr marL="228591" lvl="0" indent="-228591" defTabSz="914363">
              <a:lnSpc>
                <a:spcPct val="90000"/>
              </a:lnSpc>
              <a:spcBef>
                <a:spcPts val="1000"/>
              </a:spcBef>
              <a:buFont typeface="Arial" panose="020B0604020202020204" pitchFamily="34" charset="0"/>
              <a:buChar char="•"/>
            </a:pPr>
            <a:r>
              <a:rPr lang="en-US" sz="2100" dirty="0">
                <a:solidFill>
                  <a:srgbClr val="616265"/>
                </a:solidFill>
                <a:latin typeface="Arial" panose="020B0604020202020204" pitchFamily="34" charset="0"/>
                <a:cs typeface="Arial" panose="020B0604020202020204" pitchFamily="34" charset="0"/>
              </a:rPr>
              <a:t>A bad split would be to use digits 0-7 for training, digit 8 for validation, and digit 9 for testing </a:t>
            </a:r>
          </a:p>
          <a:p>
            <a:pPr marL="685773" lvl="1" indent="-228591" defTabSz="914363">
              <a:lnSpc>
                <a:spcPct val="90000"/>
              </a:lnSpc>
              <a:spcBef>
                <a:spcPts val="500"/>
              </a:spcBef>
              <a:buFont typeface="Wingdings" panose="05000000000000000000" pitchFamily="2" charset="2"/>
              <a:buChar char="§"/>
            </a:pPr>
            <a:r>
              <a:rPr lang="en-US" sz="1900" dirty="0">
                <a:solidFill>
                  <a:srgbClr val="616265"/>
                </a:solidFill>
                <a:latin typeface="Arial" panose="020B0604020202020204" pitchFamily="34" charset="0"/>
                <a:cs typeface="Arial" panose="020B0604020202020204" pitchFamily="34" charset="0"/>
              </a:rPr>
              <a:t>There is no hope for a model to perform inference correctly on digits 8 or 9</a:t>
            </a:r>
          </a:p>
          <a:p>
            <a:pPr marL="685773" lvl="1" indent="-228591" defTabSz="914363">
              <a:lnSpc>
                <a:spcPct val="90000"/>
              </a:lnSpc>
              <a:spcBef>
                <a:spcPts val="500"/>
              </a:spcBef>
              <a:buFont typeface="Wingdings" panose="05000000000000000000" pitchFamily="2" charset="2"/>
              <a:buChar char="§"/>
            </a:pPr>
            <a:endParaRPr lang="en-US" sz="1900" dirty="0">
              <a:solidFill>
                <a:srgbClr val="616265"/>
              </a:solidFill>
              <a:latin typeface="Arial" panose="020B0604020202020204" pitchFamily="34" charset="0"/>
              <a:cs typeface="Arial" panose="020B0604020202020204" pitchFamily="34" charset="0"/>
            </a:endParaRPr>
          </a:p>
          <a:p>
            <a:pPr marL="228591" lvl="0" indent="-228591" defTabSz="914363">
              <a:lnSpc>
                <a:spcPct val="90000"/>
              </a:lnSpc>
              <a:spcBef>
                <a:spcPts val="1000"/>
              </a:spcBef>
              <a:buFont typeface="Arial" panose="020B0604020202020204" pitchFamily="34" charset="0"/>
              <a:buChar char="•"/>
            </a:pPr>
            <a:r>
              <a:rPr lang="en-US" sz="2100" dirty="0">
                <a:solidFill>
                  <a:srgbClr val="616265"/>
                </a:solidFill>
                <a:latin typeface="Arial" panose="020B0604020202020204" pitchFamily="34" charset="0"/>
                <a:cs typeface="Arial" panose="020B0604020202020204" pitchFamily="34" charset="0"/>
              </a:rPr>
              <a:t>Instead, any reasonable researcher would use a random sample or a stratified random sample to create the test, validation, and test sets. </a:t>
            </a:r>
          </a:p>
        </p:txBody>
      </p:sp>
      <p:grpSp>
        <p:nvGrpSpPr>
          <p:cNvPr id="12" name="Group 11">
            <a:extLst>
              <a:ext uri="{FF2B5EF4-FFF2-40B4-BE49-F238E27FC236}">
                <a16:creationId xmlns:a16="http://schemas.microsoft.com/office/drawing/2014/main" id="{2B2E0DB9-8021-49B1-9478-E37F230972E5}"/>
              </a:ext>
            </a:extLst>
          </p:cNvPr>
          <p:cNvGrpSpPr/>
          <p:nvPr/>
        </p:nvGrpSpPr>
        <p:grpSpPr>
          <a:xfrm>
            <a:off x="6831106" y="568667"/>
            <a:ext cx="4679576" cy="3788417"/>
            <a:chOff x="6831106" y="568667"/>
            <a:chExt cx="4679576" cy="3788417"/>
          </a:xfrm>
        </p:grpSpPr>
        <p:pic>
          <p:nvPicPr>
            <p:cNvPr id="1026" name="Picture 2" descr="MNIST database - Wikipedia">
              <a:extLst>
                <a:ext uri="{FF2B5EF4-FFF2-40B4-BE49-F238E27FC236}">
                  <a16:creationId xmlns:a16="http://schemas.microsoft.com/office/drawing/2014/main" id="{EC3CD925-1D62-C541-823D-32EF068BDF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1106" y="1434272"/>
              <a:ext cx="4679576" cy="287186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A23F6C4-7FF7-BF45-8E78-36FE7A4A8DCA}"/>
                </a:ext>
              </a:extLst>
            </p:cNvPr>
            <p:cNvSpPr txBox="1"/>
            <p:nvPr/>
          </p:nvSpPr>
          <p:spPr>
            <a:xfrm>
              <a:off x="8029574" y="582037"/>
              <a:ext cx="723275" cy="424732"/>
            </a:xfrm>
            <a:prstGeom prst="rect">
              <a:avLst/>
            </a:prstGeom>
            <a:noFill/>
          </p:spPr>
          <p:txBody>
            <a:bodyPr wrap="none" rtlCol="0">
              <a:spAutoFit/>
            </a:bodyPr>
            <a:lstStyle/>
            <a:p>
              <a:r>
                <a:rPr lang="en-US"/>
                <a:t>train</a:t>
              </a:r>
            </a:p>
          </p:txBody>
        </p:sp>
        <p:sp>
          <p:nvSpPr>
            <p:cNvPr id="6" name="TextBox 5">
              <a:extLst>
                <a:ext uri="{FF2B5EF4-FFF2-40B4-BE49-F238E27FC236}">
                  <a16:creationId xmlns:a16="http://schemas.microsoft.com/office/drawing/2014/main" id="{7D9B785D-54F8-6143-BB9D-357AB84577E5}"/>
                </a:ext>
              </a:extLst>
            </p:cNvPr>
            <p:cNvSpPr txBox="1"/>
            <p:nvPr/>
          </p:nvSpPr>
          <p:spPr>
            <a:xfrm>
              <a:off x="9944932" y="568667"/>
              <a:ext cx="537327" cy="424732"/>
            </a:xfrm>
            <a:prstGeom prst="rect">
              <a:avLst/>
            </a:prstGeom>
            <a:noFill/>
          </p:spPr>
          <p:txBody>
            <a:bodyPr wrap="square" rtlCol="0">
              <a:spAutoFit/>
            </a:bodyPr>
            <a:lstStyle/>
            <a:p>
              <a:r>
                <a:rPr lang="en-US" err="1"/>
                <a:t>val</a:t>
              </a:r>
              <a:endParaRPr lang="en-US"/>
            </a:p>
          </p:txBody>
        </p:sp>
        <p:sp>
          <p:nvSpPr>
            <p:cNvPr id="7" name="TextBox 6">
              <a:extLst>
                <a:ext uri="{FF2B5EF4-FFF2-40B4-BE49-F238E27FC236}">
                  <a16:creationId xmlns:a16="http://schemas.microsoft.com/office/drawing/2014/main" id="{42364CB3-9E77-0A48-87F7-E318EA2BDC5A}"/>
                </a:ext>
              </a:extLst>
            </p:cNvPr>
            <p:cNvSpPr txBox="1"/>
            <p:nvPr/>
          </p:nvSpPr>
          <p:spPr>
            <a:xfrm>
              <a:off x="10765850" y="593428"/>
              <a:ext cx="630301" cy="424732"/>
            </a:xfrm>
            <a:prstGeom prst="rect">
              <a:avLst/>
            </a:prstGeom>
            <a:noFill/>
          </p:spPr>
          <p:txBody>
            <a:bodyPr wrap="none" rtlCol="0">
              <a:spAutoFit/>
            </a:bodyPr>
            <a:lstStyle/>
            <a:p>
              <a:r>
                <a:rPr lang="en-US"/>
                <a:t>test</a:t>
              </a:r>
            </a:p>
          </p:txBody>
        </p:sp>
        <p:sp>
          <p:nvSpPr>
            <p:cNvPr id="8" name="Right Brace 7">
              <a:extLst>
                <a:ext uri="{FF2B5EF4-FFF2-40B4-BE49-F238E27FC236}">
                  <a16:creationId xmlns:a16="http://schemas.microsoft.com/office/drawing/2014/main" id="{E053C7EC-0D03-5F40-A9E0-6D651538F6BC}"/>
                </a:ext>
              </a:extLst>
            </p:cNvPr>
            <p:cNvSpPr/>
            <p:nvPr/>
          </p:nvSpPr>
          <p:spPr>
            <a:xfrm rot="16200000">
              <a:off x="8178846" y="-105849"/>
              <a:ext cx="424732" cy="2642186"/>
            </a:xfrm>
            <a:prstGeom prst="rightBrace">
              <a:avLst>
                <a:gd name="adj1" fmla="val 90649"/>
                <a:gd name="adj2" fmla="val 49491"/>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Right Brace 9">
              <a:extLst>
                <a:ext uri="{FF2B5EF4-FFF2-40B4-BE49-F238E27FC236}">
                  <a16:creationId xmlns:a16="http://schemas.microsoft.com/office/drawing/2014/main" id="{08B960E4-565B-2B4E-A5E1-B617084AE9F8}"/>
                </a:ext>
              </a:extLst>
            </p:cNvPr>
            <p:cNvSpPr/>
            <p:nvPr/>
          </p:nvSpPr>
          <p:spPr>
            <a:xfrm rot="16200000">
              <a:off x="9984454" y="823108"/>
              <a:ext cx="424732" cy="807055"/>
            </a:xfrm>
            <a:prstGeom prst="rightBrace">
              <a:avLst>
                <a:gd name="adj1" fmla="val 90649"/>
                <a:gd name="adj2" fmla="val 49491"/>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ight Brace 10">
              <a:extLst>
                <a:ext uri="{FF2B5EF4-FFF2-40B4-BE49-F238E27FC236}">
                  <a16:creationId xmlns:a16="http://schemas.microsoft.com/office/drawing/2014/main" id="{14A3D6E6-4B58-664B-9D60-B93DF1A9EB57}"/>
                </a:ext>
              </a:extLst>
            </p:cNvPr>
            <p:cNvSpPr/>
            <p:nvPr/>
          </p:nvSpPr>
          <p:spPr>
            <a:xfrm rot="16200000">
              <a:off x="10868635" y="825938"/>
              <a:ext cx="424732" cy="807055"/>
            </a:xfrm>
            <a:prstGeom prst="rightBrace">
              <a:avLst>
                <a:gd name="adj1" fmla="val 90649"/>
                <a:gd name="adj2" fmla="val 49491"/>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ectangle 8">
              <a:extLst>
                <a:ext uri="{FF2B5EF4-FFF2-40B4-BE49-F238E27FC236}">
                  <a16:creationId xmlns:a16="http://schemas.microsoft.com/office/drawing/2014/main" id="{E3637015-72FE-414D-BCF5-617B7C8B386E}"/>
                </a:ext>
              </a:extLst>
            </p:cNvPr>
            <p:cNvSpPr/>
            <p:nvPr/>
          </p:nvSpPr>
          <p:spPr>
            <a:xfrm>
              <a:off x="8130974" y="4110863"/>
              <a:ext cx="2082621" cy="246221"/>
            </a:xfrm>
            <a:prstGeom prst="rect">
              <a:avLst/>
            </a:prstGeom>
          </p:spPr>
          <p:txBody>
            <a:bodyPr wrap="none">
              <a:spAutoFit/>
            </a:bodyPr>
            <a:lstStyle/>
            <a:p>
              <a:r>
                <a:rPr lang="en-US" sz="1000"/>
                <a:t>http://</a:t>
              </a:r>
              <a:r>
                <a:rPr lang="en-US" sz="1000" err="1"/>
                <a:t>yann.lecun.com</a:t>
              </a:r>
              <a:r>
                <a:rPr lang="en-US" sz="1000"/>
                <a:t>/</a:t>
              </a:r>
              <a:r>
                <a:rPr lang="en-US" sz="1000" err="1"/>
                <a:t>exdb</a:t>
              </a:r>
              <a:r>
                <a:rPr lang="en-US" sz="1000"/>
                <a:t>/</a:t>
              </a:r>
              <a:r>
                <a:rPr lang="en-US" sz="1000" err="1"/>
                <a:t>mnist</a:t>
              </a:r>
              <a:r>
                <a:rPr lang="en-US" sz="1000"/>
                <a:t>/</a:t>
              </a:r>
            </a:p>
          </p:txBody>
        </p:sp>
      </p:grpSp>
    </p:spTree>
    <p:extLst>
      <p:ext uri="{BB962C8B-B14F-4D97-AF65-F5344CB8AC3E}">
        <p14:creationId xmlns:p14="http://schemas.microsoft.com/office/powerpoint/2010/main" val="828098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B7887-A4AC-874E-BE18-46D8468193DD}"/>
              </a:ext>
            </a:extLst>
          </p:cNvPr>
          <p:cNvSpPr>
            <a:spLocks noGrp="1"/>
          </p:cNvSpPr>
          <p:nvPr>
            <p:ph type="title"/>
          </p:nvPr>
        </p:nvSpPr>
        <p:spPr/>
        <p:txBody>
          <a:bodyPr/>
          <a:lstStyle/>
          <a:p>
            <a:r>
              <a:rPr lang="en-US"/>
              <a:t>Generalizability </a:t>
            </a:r>
          </a:p>
        </p:txBody>
      </p:sp>
      <p:sp>
        <p:nvSpPr>
          <p:cNvPr id="3" name="Content Placeholder 2">
            <a:extLst>
              <a:ext uri="{FF2B5EF4-FFF2-40B4-BE49-F238E27FC236}">
                <a16:creationId xmlns:a16="http://schemas.microsoft.com/office/drawing/2014/main" id="{4CCFAC0D-789A-4F4E-B714-7A83791D84E5}"/>
              </a:ext>
            </a:extLst>
          </p:cNvPr>
          <p:cNvSpPr>
            <a:spLocks noGrp="1"/>
          </p:cNvSpPr>
          <p:nvPr>
            <p:ph sz="quarter" idx="20"/>
          </p:nvPr>
        </p:nvSpPr>
        <p:spPr/>
        <p:txBody>
          <a:bodyPr/>
          <a:lstStyle/>
          <a:p>
            <a:r>
              <a:rPr lang="en-US" dirty="0"/>
              <a:t>Generalizability is the ability of the model to perform well on unseen data points</a:t>
            </a:r>
          </a:p>
          <a:p>
            <a:endParaRPr lang="en-US" dirty="0"/>
          </a:p>
          <a:p>
            <a:r>
              <a:rPr lang="en-US" dirty="0"/>
              <a:t>In the large data paradigm, generalizability is constrained by the domain of the training data</a:t>
            </a:r>
          </a:p>
          <a:p>
            <a:endParaRPr lang="en-US" dirty="0"/>
          </a:p>
          <a:p>
            <a:r>
              <a:rPr lang="en-US" dirty="0"/>
              <a:t>Continuing with the MNIST example:</a:t>
            </a:r>
          </a:p>
          <a:p>
            <a:pPr lvl="1"/>
            <a:r>
              <a:rPr lang="en-US" dirty="0"/>
              <a:t>A model with good generalizability will be able to classify the digits 0-9 written in a variety of handwriting styles. </a:t>
            </a:r>
          </a:p>
          <a:p>
            <a:pPr lvl="1"/>
            <a:r>
              <a:rPr lang="en-US" dirty="0"/>
              <a:t>No model trained on MNIST would be able to classify letters</a:t>
            </a:r>
          </a:p>
        </p:txBody>
      </p:sp>
    </p:spTree>
    <p:extLst>
      <p:ext uri="{BB962C8B-B14F-4D97-AF65-F5344CB8AC3E}">
        <p14:creationId xmlns:p14="http://schemas.microsoft.com/office/powerpoint/2010/main" val="913119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EBFE66-2303-4F45-918E-587B794410D8}"/>
              </a:ext>
            </a:extLst>
          </p:cNvPr>
          <p:cNvSpPr>
            <a:spLocks noGrp="1"/>
          </p:cNvSpPr>
          <p:nvPr>
            <p:ph type="sldNum" sz="quarter" idx="12"/>
          </p:nvPr>
        </p:nvSpPr>
        <p:spPr/>
        <p:txBody>
          <a:bodyPr/>
          <a:lstStyle/>
          <a:p>
            <a:fld id="{FE7A4BB3-E848-5A44-82DF-322201952CD8}" type="slidenum">
              <a:rPr lang="en-US" smtClean="0"/>
              <a:pPr/>
              <a:t>8</a:t>
            </a:fld>
            <a:endParaRPr lang="en-US"/>
          </a:p>
        </p:txBody>
      </p:sp>
      <p:sp>
        <p:nvSpPr>
          <p:cNvPr id="3" name="Title 2">
            <a:extLst>
              <a:ext uri="{FF2B5EF4-FFF2-40B4-BE49-F238E27FC236}">
                <a16:creationId xmlns:a16="http://schemas.microsoft.com/office/drawing/2014/main" id="{02FB9DFE-099E-504B-B1A8-E55309E9A7CC}"/>
              </a:ext>
            </a:extLst>
          </p:cNvPr>
          <p:cNvSpPr>
            <a:spLocks noGrp="1"/>
          </p:cNvSpPr>
          <p:nvPr>
            <p:ph type="title"/>
          </p:nvPr>
        </p:nvSpPr>
        <p:spPr/>
        <p:txBody>
          <a:bodyPr/>
          <a:lstStyle/>
          <a:p>
            <a:r>
              <a:rPr lang="en-US"/>
              <a:t>Training</a:t>
            </a:r>
          </a:p>
        </p:txBody>
      </p:sp>
      <p:pic>
        <p:nvPicPr>
          <p:cNvPr id="5" name="Picture 4">
            <a:extLst>
              <a:ext uri="{FF2B5EF4-FFF2-40B4-BE49-F238E27FC236}">
                <a16:creationId xmlns:a16="http://schemas.microsoft.com/office/drawing/2014/main" id="{EBBE36B4-16CD-E741-8ADB-36BFBEC9B465}"/>
              </a:ext>
            </a:extLst>
          </p:cNvPr>
          <p:cNvPicPr>
            <a:picLocks noChangeAspect="1"/>
          </p:cNvPicPr>
          <p:nvPr/>
        </p:nvPicPr>
        <p:blipFill>
          <a:blip r:embed="rId2"/>
          <a:stretch>
            <a:fillRect/>
          </a:stretch>
        </p:blipFill>
        <p:spPr>
          <a:xfrm>
            <a:off x="4486257" y="1199913"/>
            <a:ext cx="4320153" cy="5111987"/>
          </a:xfrm>
          <a:prstGeom prst="rect">
            <a:avLst/>
          </a:prstGeom>
        </p:spPr>
      </p:pic>
      <p:sp>
        <p:nvSpPr>
          <p:cNvPr id="4" name="Rectangle 3">
            <a:extLst>
              <a:ext uri="{FF2B5EF4-FFF2-40B4-BE49-F238E27FC236}">
                <a16:creationId xmlns:a16="http://schemas.microsoft.com/office/drawing/2014/main" id="{06613E25-26BF-C140-8424-468575571AC2}"/>
              </a:ext>
            </a:extLst>
          </p:cNvPr>
          <p:cNvSpPr/>
          <p:nvPr/>
        </p:nvSpPr>
        <p:spPr>
          <a:xfrm>
            <a:off x="5916806" y="6353889"/>
            <a:ext cx="1459054" cy="246221"/>
          </a:xfrm>
          <a:prstGeom prst="rect">
            <a:avLst/>
          </a:prstGeom>
        </p:spPr>
        <p:txBody>
          <a:bodyPr wrap="none">
            <a:spAutoFit/>
          </a:bodyPr>
          <a:lstStyle/>
          <a:p>
            <a:r>
              <a:rPr lang="en-US" sz="1000"/>
              <a:t>https://</a:t>
            </a:r>
            <a:r>
              <a:rPr lang="en-US" sz="1000" err="1"/>
              <a:t>xkcd.com</a:t>
            </a:r>
            <a:r>
              <a:rPr lang="en-US" sz="1000"/>
              <a:t>/1838/</a:t>
            </a:r>
          </a:p>
        </p:txBody>
      </p:sp>
    </p:spTree>
    <p:extLst>
      <p:ext uri="{BB962C8B-B14F-4D97-AF65-F5344CB8AC3E}">
        <p14:creationId xmlns:p14="http://schemas.microsoft.com/office/powerpoint/2010/main" val="1184899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D077A3B-58FF-AD49-B860-F5DED11633EC}"/>
              </a:ext>
            </a:extLst>
          </p:cNvPr>
          <p:cNvSpPr>
            <a:spLocks noGrp="1"/>
          </p:cNvSpPr>
          <p:nvPr>
            <p:ph type="sldNum" sz="quarter" idx="12"/>
          </p:nvPr>
        </p:nvSpPr>
        <p:spPr/>
        <p:txBody>
          <a:bodyPr/>
          <a:lstStyle/>
          <a:p>
            <a:fld id="{FE7A4BB3-E848-5A44-82DF-322201952CD8}" type="slidenum">
              <a:rPr lang="en-US" smtClean="0"/>
              <a:pPr/>
              <a:t>9</a:t>
            </a:fld>
            <a:endParaRPr lang="en-US"/>
          </a:p>
        </p:txBody>
      </p:sp>
      <p:sp>
        <p:nvSpPr>
          <p:cNvPr id="3" name="Title 2">
            <a:extLst>
              <a:ext uri="{FF2B5EF4-FFF2-40B4-BE49-F238E27FC236}">
                <a16:creationId xmlns:a16="http://schemas.microsoft.com/office/drawing/2014/main" id="{E2778002-C2A7-FF43-AB39-6B8733595183}"/>
              </a:ext>
            </a:extLst>
          </p:cNvPr>
          <p:cNvSpPr>
            <a:spLocks noGrp="1"/>
          </p:cNvSpPr>
          <p:nvPr>
            <p:ph type="title"/>
          </p:nvPr>
        </p:nvSpPr>
        <p:spPr/>
        <p:txBody>
          <a:bodyPr/>
          <a:lstStyle/>
          <a:p>
            <a:r>
              <a:rPr lang="en-US"/>
              <a:t>Training</a:t>
            </a:r>
          </a:p>
        </p:txBody>
      </p:sp>
      <p:sp>
        <p:nvSpPr>
          <p:cNvPr id="4" name="Content Placeholder 3">
            <a:extLst>
              <a:ext uri="{FF2B5EF4-FFF2-40B4-BE49-F238E27FC236}">
                <a16:creationId xmlns:a16="http://schemas.microsoft.com/office/drawing/2014/main" id="{B412A96F-B341-6A4C-9ABF-CA222A066BB1}"/>
              </a:ext>
            </a:extLst>
          </p:cNvPr>
          <p:cNvSpPr>
            <a:spLocks noGrp="1"/>
          </p:cNvSpPr>
          <p:nvPr>
            <p:ph sz="quarter" idx="20"/>
          </p:nvPr>
        </p:nvSpPr>
        <p:spPr>
          <a:xfrm>
            <a:off x="1395544" y="1406722"/>
            <a:ext cx="8055578" cy="4572001"/>
          </a:xfrm>
        </p:spPr>
        <p:txBody>
          <a:bodyPr/>
          <a:lstStyle/>
          <a:p>
            <a:pPr marL="0" indent="0">
              <a:buNone/>
            </a:pPr>
            <a:endParaRPr lang="en-US"/>
          </a:p>
          <a:p>
            <a:pPr marL="380985" indent="-380985">
              <a:buAutoNum type="arabicParenR"/>
            </a:pPr>
            <a:r>
              <a:rPr lang="en-US" b="1"/>
              <a:t>Forward Pass: </a:t>
            </a:r>
            <a:r>
              <a:rPr lang="en-US"/>
              <a:t>Feed an datapoint (or batch of datapoint) through the model</a:t>
            </a:r>
          </a:p>
          <a:p>
            <a:pPr marL="380985" indent="-380985">
              <a:buAutoNum type="arabicParenR"/>
            </a:pPr>
            <a:endParaRPr lang="en-US"/>
          </a:p>
          <a:p>
            <a:pPr marL="380985" indent="-380985">
              <a:buAutoNum type="arabicParenR"/>
            </a:pPr>
            <a:r>
              <a:rPr lang="en-US" b="1"/>
              <a:t>Loss Function: </a:t>
            </a:r>
            <a:r>
              <a:rPr lang="en-US"/>
              <a:t>Compare the model output to the ground truth target value(s) to get the amount of error</a:t>
            </a:r>
          </a:p>
          <a:p>
            <a:pPr marL="380985" indent="-380985">
              <a:buAutoNum type="arabicParenR"/>
            </a:pPr>
            <a:endParaRPr lang="en-US"/>
          </a:p>
          <a:p>
            <a:pPr marL="380985" indent="-380985">
              <a:buAutoNum type="arabicParenR"/>
            </a:pPr>
            <a:r>
              <a:rPr lang="en-US" b="1"/>
              <a:t>Backpropagation and weights update: </a:t>
            </a:r>
            <a:r>
              <a:rPr lang="en-US"/>
              <a:t>Change the weights of the model to try and decrease that error </a:t>
            </a:r>
          </a:p>
          <a:p>
            <a:pPr marL="380985" lvl="1" indent="0">
              <a:buNone/>
            </a:pPr>
            <a:br>
              <a:rPr lang="en-US"/>
            </a:br>
            <a:endParaRPr lang="en-US" b="1" i="1"/>
          </a:p>
          <a:p>
            <a:endParaRPr lang="en-US"/>
          </a:p>
        </p:txBody>
      </p:sp>
      <p:sp>
        <p:nvSpPr>
          <p:cNvPr id="5" name="U-Turn Arrow 4">
            <a:extLst>
              <a:ext uri="{FF2B5EF4-FFF2-40B4-BE49-F238E27FC236}">
                <a16:creationId xmlns:a16="http://schemas.microsoft.com/office/drawing/2014/main" id="{07A87589-5B25-6A43-8193-562D91D10FFB}"/>
              </a:ext>
            </a:extLst>
          </p:cNvPr>
          <p:cNvSpPr/>
          <p:nvPr/>
        </p:nvSpPr>
        <p:spPr>
          <a:xfrm rot="16200000" flipV="1">
            <a:off x="9135061" y="2399219"/>
            <a:ext cx="3292317" cy="2059560"/>
          </a:xfrm>
          <a:prstGeom prst="uturnArrow">
            <a:avLst>
              <a:gd name="adj1" fmla="val 22347"/>
              <a:gd name="adj2" fmla="val 25000"/>
              <a:gd name="adj3" fmla="val 25000"/>
              <a:gd name="adj4" fmla="val 68298"/>
              <a:gd name="adj5" fmla="val 10000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solidFill>
                <a:schemeClr val="tx1"/>
              </a:solidFill>
            </a:endParaRPr>
          </a:p>
        </p:txBody>
      </p:sp>
      <p:sp>
        <p:nvSpPr>
          <p:cNvPr id="6" name="TextBox 5">
            <a:extLst>
              <a:ext uri="{FF2B5EF4-FFF2-40B4-BE49-F238E27FC236}">
                <a16:creationId xmlns:a16="http://schemas.microsoft.com/office/drawing/2014/main" id="{C76E2024-32FD-D541-800A-82DEC5B2B34C}"/>
              </a:ext>
            </a:extLst>
          </p:cNvPr>
          <p:cNvSpPr txBox="1"/>
          <p:nvPr/>
        </p:nvSpPr>
        <p:spPr>
          <a:xfrm>
            <a:off x="9451122" y="3012142"/>
            <a:ext cx="1642702" cy="1323439"/>
          </a:xfrm>
          <a:prstGeom prst="rect">
            <a:avLst/>
          </a:prstGeom>
          <a:noFill/>
        </p:spPr>
        <p:txBody>
          <a:bodyPr wrap="square" rtlCol="0">
            <a:spAutoFit/>
          </a:bodyPr>
          <a:lstStyle/>
          <a:p>
            <a:r>
              <a:rPr lang="en-US" sz="2000">
                <a:solidFill>
                  <a:schemeClr val="accent2"/>
                </a:solidFill>
              </a:rPr>
              <a:t>Repeat for every example in the dataset</a:t>
            </a:r>
          </a:p>
        </p:txBody>
      </p:sp>
      <p:sp>
        <p:nvSpPr>
          <p:cNvPr id="7" name="TextBox 6">
            <a:extLst>
              <a:ext uri="{FF2B5EF4-FFF2-40B4-BE49-F238E27FC236}">
                <a16:creationId xmlns:a16="http://schemas.microsoft.com/office/drawing/2014/main" id="{EC00F576-D64B-D24F-9843-B5CC1AF29A5C}"/>
              </a:ext>
            </a:extLst>
          </p:cNvPr>
          <p:cNvSpPr txBox="1"/>
          <p:nvPr/>
        </p:nvSpPr>
        <p:spPr>
          <a:xfrm>
            <a:off x="1627282" y="5517058"/>
            <a:ext cx="6858039" cy="923330"/>
          </a:xfrm>
          <a:prstGeom prst="rect">
            <a:avLst/>
          </a:prstGeom>
          <a:noFill/>
        </p:spPr>
        <p:txBody>
          <a:bodyPr wrap="square" rtlCol="0">
            <a:spAutoFit/>
          </a:bodyPr>
          <a:lstStyle/>
          <a:p>
            <a:r>
              <a:rPr lang="en-US" sz="1800">
                <a:solidFill>
                  <a:schemeClr val="accent2"/>
                </a:solidFill>
              </a:rPr>
              <a:t>Once you have completed these steps for every example in your dataset, you have completed one </a:t>
            </a:r>
            <a:r>
              <a:rPr lang="en-US" sz="1800" b="1">
                <a:solidFill>
                  <a:schemeClr val="accent2"/>
                </a:solidFill>
              </a:rPr>
              <a:t>epoch </a:t>
            </a:r>
            <a:r>
              <a:rPr lang="en-US" sz="1800">
                <a:solidFill>
                  <a:schemeClr val="accent2"/>
                </a:solidFill>
              </a:rPr>
              <a:t>of training. Training can take dozens to thousands of epochs</a:t>
            </a:r>
            <a:endParaRPr lang="en-US" sz="1800" b="1">
              <a:solidFill>
                <a:schemeClr val="accent2"/>
              </a:solidFill>
            </a:endParaRPr>
          </a:p>
        </p:txBody>
      </p:sp>
    </p:spTree>
    <p:extLst>
      <p:ext uri="{BB962C8B-B14F-4D97-AF65-F5344CB8AC3E}">
        <p14:creationId xmlns:p14="http://schemas.microsoft.com/office/powerpoint/2010/main" val="1754705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heme1">
  <a:themeElements>
    <a:clrScheme name="PNNL">
      <a:dk1>
        <a:srgbClr val="616265"/>
      </a:dk1>
      <a:lt1>
        <a:srgbClr val="FFFFFF"/>
      </a:lt1>
      <a:dk2>
        <a:srgbClr val="D77600"/>
      </a:dk2>
      <a:lt2>
        <a:srgbClr val="B3B3B3"/>
      </a:lt2>
      <a:accent1>
        <a:srgbClr val="A63F1E"/>
      </a:accent1>
      <a:accent2>
        <a:srgbClr val="191C1F"/>
      </a:accent2>
      <a:accent3>
        <a:srgbClr val="F4AA00"/>
      </a:accent3>
      <a:accent4>
        <a:srgbClr val="007836"/>
      </a:accent4>
      <a:accent5>
        <a:srgbClr val="C10435"/>
      </a:accent5>
      <a:accent6>
        <a:srgbClr val="00338E"/>
      </a:accent6>
      <a:hlink>
        <a:srgbClr val="003698"/>
      </a:hlink>
      <a:folHlink>
        <a:srgbClr val="8A0752"/>
      </a:folHlink>
    </a:clrScheme>
    <a:fontScheme name="PNNL_Arial">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D55B3FF6-94FF-4E8A-8553-DC2706DEA7E6}" vid="{0A59E867-9240-444F-A537-07A3F0C688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ABD99B783692548860C7BC522B1E039" ma:contentTypeVersion="4" ma:contentTypeDescription="Create a new document." ma:contentTypeScope="" ma:versionID="e5528876cedb5573e1a8d37036dd5d13">
  <xsd:schema xmlns:xsd="http://www.w3.org/2001/XMLSchema" xmlns:xs="http://www.w3.org/2001/XMLSchema" xmlns:p="http://schemas.microsoft.com/office/2006/metadata/properties" xmlns:ns2="603ba789-0018-4efb-91cd-f8dfd653d76d" xmlns:ns3="bb10234e-6023-4e6c-88bf-84e667d5f3d4" targetNamespace="http://schemas.microsoft.com/office/2006/metadata/properties" ma:root="true" ma:fieldsID="6b8050202fe29a736cd19998a279af95" ns2:_="" ns3:_="">
    <xsd:import namespace="603ba789-0018-4efb-91cd-f8dfd653d76d"/>
    <xsd:import namespace="bb10234e-6023-4e6c-88bf-84e667d5f3d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3ba789-0018-4efb-91cd-f8dfd653d76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b10234e-6023-4e6c-88bf-84e667d5f3d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054028D-2139-4482-859B-F30D367E0AAD}">
  <ds:schemaRefs>
    <ds:schemaRef ds:uri="603ba789-0018-4efb-91cd-f8dfd653d76d"/>
    <ds:schemaRef ds:uri="bb10234e-6023-4e6c-88bf-84e667d5f3d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6FC056-FDFD-49B4-9652-C363685FBD4D}">
  <ds:schemaRefs>
    <ds:schemaRef ds:uri="http://purl.org/dc/elements/1.1/"/>
    <ds:schemaRef ds:uri="603ba789-0018-4efb-91cd-f8dfd653d76d"/>
    <ds:schemaRef ds:uri="http://schemas.openxmlformats.org/package/2006/metadata/core-properties"/>
    <ds:schemaRef ds:uri="http://www.w3.org/XML/1998/namespace"/>
    <ds:schemaRef ds:uri="http://purl.org/dc/terms/"/>
    <ds:schemaRef ds:uri="bb10234e-6023-4e6c-88bf-84e667d5f3d4"/>
    <ds:schemaRef ds:uri="http://schemas.microsoft.com/office/2006/documentManagement/types"/>
    <ds:schemaRef ds:uri="http://schemas.microsoft.com/office/infopath/2007/PartnerControl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E8A1E4C9-9ABF-455F-B5CC-26E4D0871FE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Theme1</Template>
  <TotalTime>92</TotalTime>
  <Words>3019</Words>
  <Application>Microsoft Macintosh PowerPoint</Application>
  <PresentationFormat>Widescreen</PresentationFormat>
  <Paragraphs>453</Paragraphs>
  <Slides>42</Slides>
  <Notes>11</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Calibri</vt:lpstr>
      <vt:lpstr>Cambria Math</vt:lpstr>
      <vt:lpstr>Courier New</vt:lpstr>
      <vt:lpstr>Wingdings</vt:lpstr>
      <vt:lpstr>Theme1</vt:lpstr>
      <vt:lpstr>Day 2 – Models and Methods</vt:lpstr>
      <vt:lpstr>Day 1 reminders</vt:lpstr>
      <vt:lpstr>Questions from day 1?</vt:lpstr>
      <vt:lpstr>Training a Deep Learning Model</vt:lpstr>
      <vt:lpstr>Large Data Paradigm </vt:lpstr>
      <vt:lpstr>Large Data Paradigm </vt:lpstr>
      <vt:lpstr>Generalizability </vt:lpstr>
      <vt:lpstr>Training</vt:lpstr>
      <vt:lpstr>Training</vt:lpstr>
      <vt:lpstr>Loss Functions</vt:lpstr>
      <vt:lpstr>Optimizers</vt:lpstr>
      <vt:lpstr>Optimizers </vt:lpstr>
      <vt:lpstr>Backpropagation</vt:lpstr>
      <vt:lpstr>Backpropagation and Optimizers</vt:lpstr>
      <vt:lpstr>Mini-batches</vt:lpstr>
      <vt:lpstr>Learning Rate</vt:lpstr>
      <vt:lpstr>Training a Few-shot Deep Learning Model</vt:lpstr>
      <vt:lpstr>Datasets</vt:lpstr>
      <vt:lpstr>Datasets</vt:lpstr>
      <vt:lpstr>Episodes</vt:lpstr>
      <vt:lpstr>Loss Functions</vt:lpstr>
      <vt:lpstr>Episodes</vt:lpstr>
      <vt:lpstr>Meta-batches</vt:lpstr>
      <vt:lpstr>Training</vt:lpstr>
      <vt:lpstr>Tips and Tricks</vt:lpstr>
      <vt:lpstr>Few-shot Models &amp; Algorithms</vt:lpstr>
      <vt:lpstr>Few-shot Models</vt:lpstr>
      <vt:lpstr>Metric Learning - Prototypical Networks</vt:lpstr>
      <vt:lpstr>Metric Learning -  Relating and Comparing Networks (RCNet)</vt:lpstr>
      <vt:lpstr>Metric Learning -  RCNet</vt:lpstr>
      <vt:lpstr>Metric Learning </vt:lpstr>
      <vt:lpstr>Meta-Learning – MAML  </vt:lpstr>
      <vt:lpstr>Meta-Learning - LEO</vt:lpstr>
      <vt:lpstr>Meta Learning </vt:lpstr>
      <vt:lpstr>Conditioning Models – CNAPS / SCNAPS</vt:lpstr>
      <vt:lpstr>Conditioning Models - TADAM</vt:lpstr>
      <vt:lpstr>Conditioning Models - FEAT</vt:lpstr>
      <vt:lpstr>Conditioning Models</vt:lpstr>
      <vt:lpstr>Model Evaluation</vt:lpstr>
      <vt:lpstr>Comparing Models</vt:lpstr>
      <vt:lpstr>MiniImageNet</vt:lpstr>
      <vt:lpstr>Model Take-aways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Phillips, Lauren A</cp:lastModifiedBy>
  <cp:revision>121</cp:revision>
  <dcterms:created xsi:type="dcterms:W3CDTF">2013-07-15T20:26:40Z</dcterms:created>
  <dcterms:modified xsi:type="dcterms:W3CDTF">2020-10-20T15:02:33Z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0x0101000ABD99B783692548860C7BC522B1E039</vt:lpwstr>
  </property>
</Properties>
</file>

<file path=docProps/thumbnail.jpeg>
</file>